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38A2"/>
    <a:srgbClr val="C00565"/>
    <a:srgbClr val="FF0000"/>
    <a:srgbClr val="FF5301"/>
    <a:srgbClr val="FF980B"/>
    <a:srgbClr val="AFB52C"/>
    <a:srgbClr val="AFB55E"/>
    <a:srgbClr val="55A13A"/>
    <a:srgbClr val="55A162"/>
    <a:srgbClr val="077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120" d="100"/>
          <a:sy n="120" d="100"/>
        </p:scale>
        <p:origin x="16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90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418010" y="165463"/>
            <a:ext cx="2160000" cy="6660000"/>
          </a:xfrm>
          <a:prstGeom prst="rect">
            <a:avLst/>
          </a:prstGeom>
          <a:solidFill>
            <a:srgbClr val="500080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8" name="Rechteck 7"/>
          <p:cNvSpPr/>
          <p:nvPr userDrawn="1"/>
        </p:nvSpPr>
        <p:spPr>
          <a:xfrm>
            <a:off x="529781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9" name="Rechteck 8"/>
          <p:cNvSpPr/>
          <p:nvPr userDrawn="1"/>
        </p:nvSpPr>
        <p:spPr>
          <a:xfrm>
            <a:off x="1553895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565781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5" name="Bildplatzhalter 14"/>
          <p:cNvSpPr>
            <a:spLocks noGrp="1" noChangeAspect="1"/>
          </p:cNvSpPr>
          <p:nvPr>
            <p:ph type="pic" sz="quarter" idx="11"/>
          </p:nvPr>
        </p:nvSpPr>
        <p:spPr>
          <a:xfrm>
            <a:off x="565781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1589141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" name="Bildplatzhalter 14"/>
          <p:cNvSpPr>
            <a:spLocks noGrp="1" noChangeAspect="1"/>
          </p:cNvSpPr>
          <p:nvPr>
            <p:ph type="pic" sz="quarter" idx="13"/>
          </p:nvPr>
        </p:nvSpPr>
        <p:spPr>
          <a:xfrm>
            <a:off x="1589141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833895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5" name="Rechteck 164"/>
          <p:cNvSpPr/>
          <p:nvPr userDrawn="1"/>
        </p:nvSpPr>
        <p:spPr>
          <a:xfrm>
            <a:off x="529781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6" name="Rechteck 165"/>
          <p:cNvSpPr/>
          <p:nvPr userDrawn="1"/>
        </p:nvSpPr>
        <p:spPr>
          <a:xfrm>
            <a:off x="1553895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7" name="Textplatzhalter 12"/>
          <p:cNvSpPr>
            <a:spLocks noGrp="1"/>
          </p:cNvSpPr>
          <p:nvPr>
            <p:ph type="body" sz="quarter" idx="35"/>
          </p:nvPr>
        </p:nvSpPr>
        <p:spPr>
          <a:xfrm>
            <a:off x="565781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8" name="Bildplatzhalter 14"/>
          <p:cNvSpPr>
            <a:spLocks noGrp="1" noChangeAspect="1"/>
          </p:cNvSpPr>
          <p:nvPr>
            <p:ph type="pic" sz="quarter" idx="36"/>
          </p:nvPr>
        </p:nvSpPr>
        <p:spPr>
          <a:xfrm>
            <a:off x="565781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9" name="Textplatzhalter 12"/>
          <p:cNvSpPr>
            <a:spLocks noGrp="1"/>
          </p:cNvSpPr>
          <p:nvPr>
            <p:ph type="body" sz="quarter" idx="37"/>
          </p:nvPr>
        </p:nvSpPr>
        <p:spPr>
          <a:xfrm>
            <a:off x="1589141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0" name="Bildplatzhalter 14"/>
          <p:cNvSpPr>
            <a:spLocks noGrp="1" noChangeAspect="1"/>
          </p:cNvSpPr>
          <p:nvPr>
            <p:ph type="pic" sz="quarter" idx="38"/>
          </p:nvPr>
        </p:nvSpPr>
        <p:spPr>
          <a:xfrm>
            <a:off x="1589141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1" name="Rechteck 170"/>
          <p:cNvSpPr/>
          <p:nvPr userDrawn="1"/>
        </p:nvSpPr>
        <p:spPr>
          <a:xfrm>
            <a:off x="525735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2" name="Rechteck 171"/>
          <p:cNvSpPr/>
          <p:nvPr userDrawn="1"/>
        </p:nvSpPr>
        <p:spPr>
          <a:xfrm>
            <a:off x="1549849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3" name="Textplatzhalter 12"/>
          <p:cNvSpPr>
            <a:spLocks noGrp="1"/>
          </p:cNvSpPr>
          <p:nvPr>
            <p:ph type="body" sz="quarter" idx="39"/>
          </p:nvPr>
        </p:nvSpPr>
        <p:spPr>
          <a:xfrm>
            <a:off x="561735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4" name="Bildplatzhalter 14"/>
          <p:cNvSpPr>
            <a:spLocks noGrp="1" noChangeAspect="1"/>
          </p:cNvSpPr>
          <p:nvPr>
            <p:ph type="pic" sz="quarter" idx="40"/>
          </p:nvPr>
        </p:nvSpPr>
        <p:spPr>
          <a:xfrm>
            <a:off x="561735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5" name="Textplatzhalter 12"/>
          <p:cNvSpPr>
            <a:spLocks noGrp="1"/>
          </p:cNvSpPr>
          <p:nvPr>
            <p:ph type="body" sz="quarter" idx="41"/>
          </p:nvPr>
        </p:nvSpPr>
        <p:spPr>
          <a:xfrm>
            <a:off x="1585095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6" name="Bildplatzhalter 14"/>
          <p:cNvSpPr>
            <a:spLocks noGrp="1" noChangeAspect="1"/>
          </p:cNvSpPr>
          <p:nvPr>
            <p:ph type="pic" sz="quarter" idx="42"/>
          </p:nvPr>
        </p:nvSpPr>
        <p:spPr>
          <a:xfrm>
            <a:off x="1585095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7" name="Rechteck 176"/>
          <p:cNvSpPr/>
          <p:nvPr userDrawn="1"/>
        </p:nvSpPr>
        <p:spPr>
          <a:xfrm>
            <a:off x="525735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8" name="Rechteck 177"/>
          <p:cNvSpPr/>
          <p:nvPr userDrawn="1"/>
        </p:nvSpPr>
        <p:spPr>
          <a:xfrm>
            <a:off x="1549849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9" name="Textplatzhalter 12"/>
          <p:cNvSpPr>
            <a:spLocks noGrp="1"/>
          </p:cNvSpPr>
          <p:nvPr>
            <p:ph type="body" sz="quarter" idx="43"/>
          </p:nvPr>
        </p:nvSpPr>
        <p:spPr>
          <a:xfrm>
            <a:off x="561735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0" name="Bildplatzhalter 14"/>
          <p:cNvSpPr>
            <a:spLocks noGrp="1" noChangeAspect="1"/>
          </p:cNvSpPr>
          <p:nvPr>
            <p:ph type="pic" sz="quarter" idx="44"/>
          </p:nvPr>
        </p:nvSpPr>
        <p:spPr>
          <a:xfrm>
            <a:off x="561735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1" name="Textplatzhalter 12"/>
          <p:cNvSpPr>
            <a:spLocks noGrp="1"/>
          </p:cNvSpPr>
          <p:nvPr>
            <p:ph type="body" sz="quarter" idx="45"/>
          </p:nvPr>
        </p:nvSpPr>
        <p:spPr>
          <a:xfrm>
            <a:off x="1585095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2" name="Bildplatzhalter 14"/>
          <p:cNvSpPr>
            <a:spLocks noGrp="1" noChangeAspect="1"/>
          </p:cNvSpPr>
          <p:nvPr>
            <p:ph type="pic" sz="quarter" idx="46"/>
          </p:nvPr>
        </p:nvSpPr>
        <p:spPr>
          <a:xfrm>
            <a:off x="1585095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3" name="Rechteck 182"/>
          <p:cNvSpPr/>
          <p:nvPr userDrawn="1"/>
        </p:nvSpPr>
        <p:spPr>
          <a:xfrm>
            <a:off x="525735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4" name="Rechteck 183"/>
          <p:cNvSpPr/>
          <p:nvPr userDrawn="1"/>
        </p:nvSpPr>
        <p:spPr>
          <a:xfrm>
            <a:off x="1549849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5" name="Textplatzhalter 12"/>
          <p:cNvSpPr>
            <a:spLocks noGrp="1"/>
          </p:cNvSpPr>
          <p:nvPr>
            <p:ph type="body" sz="quarter" idx="47"/>
          </p:nvPr>
        </p:nvSpPr>
        <p:spPr>
          <a:xfrm>
            <a:off x="561735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6" name="Bildplatzhalter 14"/>
          <p:cNvSpPr>
            <a:spLocks noGrp="1" noChangeAspect="1"/>
          </p:cNvSpPr>
          <p:nvPr>
            <p:ph type="pic" sz="quarter" idx="48"/>
          </p:nvPr>
        </p:nvSpPr>
        <p:spPr>
          <a:xfrm>
            <a:off x="561735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7" name="Textplatzhalter 12"/>
          <p:cNvSpPr>
            <a:spLocks noGrp="1"/>
          </p:cNvSpPr>
          <p:nvPr>
            <p:ph type="body" sz="quarter" idx="49"/>
          </p:nvPr>
        </p:nvSpPr>
        <p:spPr>
          <a:xfrm>
            <a:off x="1585095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8" name="Bildplatzhalter 14"/>
          <p:cNvSpPr>
            <a:spLocks noGrp="1" noChangeAspect="1"/>
          </p:cNvSpPr>
          <p:nvPr>
            <p:ph type="pic" sz="quarter" idx="50"/>
          </p:nvPr>
        </p:nvSpPr>
        <p:spPr>
          <a:xfrm>
            <a:off x="1585095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9" name="Rechteck 188"/>
          <p:cNvSpPr/>
          <p:nvPr userDrawn="1"/>
        </p:nvSpPr>
        <p:spPr>
          <a:xfrm>
            <a:off x="525735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0" name="Rechteck 189"/>
          <p:cNvSpPr/>
          <p:nvPr userDrawn="1"/>
        </p:nvSpPr>
        <p:spPr>
          <a:xfrm>
            <a:off x="1549849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1" name="Textplatzhalter 12"/>
          <p:cNvSpPr>
            <a:spLocks noGrp="1"/>
          </p:cNvSpPr>
          <p:nvPr>
            <p:ph type="body" sz="quarter" idx="51"/>
          </p:nvPr>
        </p:nvSpPr>
        <p:spPr>
          <a:xfrm>
            <a:off x="561735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2" name="Bildplatzhalter 14"/>
          <p:cNvSpPr>
            <a:spLocks noGrp="1" noChangeAspect="1"/>
          </p:cNvSpPr>
          <p:nvPr>
            <p:ph type="pic" sz="quarter" idx="52"/>
          </p:nvPr>
        </p:nvSpPr>
        <p:spPr>
          <a:xfrm>
            <a:off x="561735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93" name="Textplatzhalter 12"/>
          <p:cNvSpPr>
            <a:spLocks noGrp="1"/>
          </p:cNvSpPr>
          <p:nvPr>
            <p:ph type="body" sz="quarter" idx="53"/>
          </p:nvPr>
        </p:nvSpPr>
        <p:spPr>
          <a:xfrm>
            <a:off x="1585095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4" name="Bildplatzhalter 14"/>
          <p:cNvSpPr>
            <a:spLocks noGrp="1" noChangeAspect="1"/>
          </p:cNvSpPr>
          <p:nvPr>
            <p:ph type="pic" sz="quarter" idx="54"/>
          </p:nvPr>
        </p:nvSpPr>
        <p:spPr>
          <a:xfrm>
            <a:off x="1585095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55"/>
          </p:nvPr>
        </p:nvSpPr>
        <p:spPr>
          <a:xfrm>
            <a:off x="525735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2" name="Textfeld 311"/>
          <p:cNvSpPr txBox="1"/>
          <p:nvPr userDrawn="1"/>
        </p:nvSpPr>
        <p:spPr>
          <a:xfrm>
            <a:off x="3558771" y="165463"/>
            <a:ext cx="2160000" cy="6660000"/>
          </a:xfrm>
          <a:prstGeom prst="rect">
            <a:avLst/>
          </a:prstGeom>
          <a:solidFill>
            <a:srgbClr val="0400D0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13" name="Rechteck 312"/>
          <p:cNvSpPr/>
          <p:nvPr userDrawn="1"/>
        </p:nvSpPr>
        <p:spPr>
          <a:xfrm>
            <a:off x="3670542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4" name="Rechteck 313"/>
          <p:cNvSpPr/>
          <p:nvPr userDrawn="1"/>
        </p:nvSpPr>
        <p:spPr>
          <a:xfrm>
            <a:off x="4694656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5" name="Textplatzhalter 12"/>
          <p:cNvSpPr>
            <a:spLocks noGrp="1"/>
          </p:cNvSpPr>
          <p:nvPr>
            <p:ph type="body" sz="quarter" idx="56"/>
          </p:nvPr>
        </p:nvSpPr>
        <p:spPr>
          <a:xfrm>
            <a:off x="3706542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6" name="Bildplatzhalter 14"/>
          <p:cNvSpPr>
            <a:spLocks noGrp="1" noChangeAspect="1"/>
          </p:cNvSpPr>
          <p:nvPr>
            <p:ph type="pic" sz="quarter" idx="57"/>
          </p:nvPr>
        </p:nvSpPr>
        <p:spPr>
          <a:xfrm>
            <a:off x="3706542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7" name="Textplatzhalter 12"/>
          <p:cNvSpPr>
            <a:spLocks noGrp="1"/>
          </p:cNvSpPr>
          <p:nvPr>
            <p:ph type="body" sz="quarter" idx="58"/>
          </p:nvPr>
        </p:nvSpPr>
        <p:spPr>
          <a:xfrm>
            <a:off x="4729902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8" name="Bildplatzhalter 14"/>
          <p:cNvSpPr>
            <a:spLocks noGrp="1" noChangeAspect="1"/>
          </p:cNvSpPr>
          <p:nvPr>
            <p:ph type="pic" sz="quarter" idx="59"/>
          </p:nvPr>
        </p:nvSpPr>
        <p:spPr>
          <a:xfrm>
            <a:off x="4729902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9" name="Textplatzhalter 2"/>
          <p:cNvSpPr>
            <a:spLocks noGrp="1"/>
          </p:cNvSpPr>
          <p:nvPr>
            <p:ph type="body" sz="quarter" idx="60"/>
          </p:nvPr>
        </p:nvSpPr>
        <p:spPr>
          <a:xfrm>
            <a:off x="3974656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0" name="Rechteck 319"/>
          <p:cNvSpPr/>
          <p:nvPr userDrawn="1"/>
        </p:nvSpPr>
        <p:spPr>
          <a:xfrm>
            <a:off x="3670542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1" name="Rechteck 320"/>
          <p:cNvSpPr/>
          <p:nvPr userDrawn="1"/>
        </p:nvSpPr>
        <p:spPr>
          <a:xfrm>
            <a:off x="4694656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2" name="Textplatzhalter 12"/>
          <p:cNvSpPr>
            <a:spLocks noGrp="1"/>
          </p:cNvSpPr>
          <p:nvPr>
            <p:ph type="body" sz="quarter" idx="61"/>
          </p:nvPr>
        </p:nvSpPr>
        <p:spPr>
          <a:xfrm>
            <a:off x="3706542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3" name="Bildplatzhalter 14"/>
          <p:cNvSpPr>
            <a:spLocks noGrp="1" noChangeAspect="1"/>
          </p:cNvSpPr>
          <p:nvPr>
            <p:ph type="pic" sz="quarter" idx="62"/>
          </p:nvPr>
        </p:nvSpPr>
        <p:spPr>
          <a:xfrm>
            <a:off x="3706542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4" name="Textplatzhalter 12"/>
          <p:cNvSpPr>
            <a:spLocks noGrp="1"/>
          </p:cNvSpPr>
          <p:nvPr>
            <p:ph type="body" sz="quarter" idx="63"/>
          </p:nvPr>
        </p:nvSpPr>
        <p:spPr>
          <a:xfrm>
            <a:off x="4729902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5" name="Bildplatzhalter 14"/>
          <p:cNvSpPr>
            <a:spLocks noGrp="1" noChangeAspect="1"/>
          </p:cNvSpPr>
          <p:nvPr>
            <p:ph type="pic" sz="quarter" idx="64"/>
          </p:nvPr>
        </p:nvSpPr>
        <p:spPr>
          <a:xfrm>
            <a:off x="4729902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6" name="Rechteck 325"/>
          <p:cNvSpPr/>
          <p:nvPr userDrawn="1"/>
        </p:nvSpPr>
        <p:spPr>
          <a:xfrm>
            <a:off x="3666496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7" name="Rechteck 326"/>
          <p:cNvSpPr/>
          <p:nvPr userDrawn="1"/>
        </p:nvSpPr>
        <p:spPr>
          <a:xfrm>
            <a:off x="4690610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8" name="Textplatzhalter 12"/>
          <p:cNvSpPr>
            <a:spLocks noGrp="1"/>
          </p:cNvSpPr>
          <p:nvPr>
            <p:ph type="body" sz="quarter" idx="65"/>
          </p:nvPr>
        </p:nvSpPr>
        <p:spPr>
          <a:xfrm>
            <a:off x="3702496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9" name="Bildplatzhalter 14"/>
          <p:cNvSpPr>
            <a:spLocks noGrp="1" noChangeAspect="1"/>
          </p:cNvSpPr>
          <p:nvPr>
            <p:ph type="pic" sz="quarter" idx="66"/>
          </p:nvPr>
        </p:nvSpPr>
        <p:spPr>
          <a:xfrm>
            <a:off x="3702496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0" name="Textplatzhalter 12"/>
          <p:cNvSpPr>
            <a:spLocks noGrp="1"/>
          </p:cNvSpPr>
          <p:nvPr>
            <p:ph type="body" sz="quarter" idx="67"/>
          </p:nvPr>
        </p:nvSpPr>
        <p:spPr>
          <a:xfrm>
            <a:off x="4725856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1" name="Bildplatzhalter 14"/>
          <p:cNvSpPr>
            <a:spLocks noGrp="1" noChangeAspect="1"/>
          </p:cNvSpPr>
          <p:nvPr>
            <p:ph type="pic" sz="quarter" idx="68"/>
          </p:nvPr>
        </p:nvSpPr>
        <p:spPr>
          <a:xfrm>
            <a:off x="4725856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2" name="Rechteck 331"/>
          <p:cNvSpPr/>
          <p:nvPr userDrawn="1"/>
        </p:nvSpPr>
        <p:spPr>
          <a:xfrm>
            <a:off x="3666496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3" name="Rechteck 332"/>
          <p:cNvSpPr/>
          <p:nvPr userDrawn="1"/>
        </p:nvSpPr>
        <p:spPr>
          <a:xfrm>
            <a:off x="4690610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4" name="Textplatzhalter 12"/>
          <p:cNvSpPr>
            <a:spLocks noGrp="1"/>
          </p:cNvSpPr>
          <p:nvPr>
            <p:ph type="body" sz="quarter" idx="69"/>
          </p:nvPr>
        </p:nvSpPr>
        <p:spPr>
          <a:xfrm>
            <a:off x="3702496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5" name="Bildplatzhalter 14"/>
          <p:cNvSpPr>
            <a:spLocks noGrp="1" noChangeAspect="1"/>
          </p:cNvSpPr>
          <p:nvPr>
            <p:ph type="pic" sz="quarter" idx="70"/>
          </p:nvPr>
        </p:nvSpPr>
        <p:spPr>
          <a:xfrm>
            <a:off x="3702496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6" name="Textplatzhalter 12"/>
          <p:cNvSpPr>
            <a:spLocks noGrp="1"/>
          </p:cNvSpPr>
          <p:nvPr>
            <p:ph type="body" sz="quarter" idx="71"/>
          </p:nvPr>
        </p:nvSpPr>
        <p:spPr>
          <a:xfrm>
            <a:off x="4725856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7" name="Bildplatzhalter 14"/>
          <p:cNvSpPr>
            <a:spLocks noGrp="1" noChangeAspect="1"/>
          </p:cNvSpPr>
          <p:nvPr>
            <p:ph type="pic" sz="quarter" idx="72"/>
          </p:nvPr>
        </p:nvSpPr>
        <p:spPr>
          <a:xfrm>
            <a:off x="4725856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8" name="Rechteck 337"/>
          <p:cNvSpPr/>
          <p:nvPr userDrawn="1"/>
        </p:nvSpPr>
        <p:spPr>
          <a:xfrm>
            <a:off x="3666496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9" name="Rechteck 338"/>
          <p:cNvSpPr/>
          <p:nvPr userDrawn="1"/>
        </p:nvSpPr>
        <p:spPr>
          <a:xfrm>
            <a:off x="4690610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0" name="Textplatzhalter 12"/>
          <p:cNvSpPr>
            <a:spLocks noGrp="1"/>
          </p:cNvSpPr>
          <p:nvPr>
            <p:ph type="body" sz="quarter" idx="73"/>
          </p:nvPr>
        </p:nvSpPr>
        <p:spPr>
          <a:xfrm>
            <a:off x="3702496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1" name="Bildplatzhalter 14"/>
          <p:cNvSpPr>
            <a:spLocks noGrp="1" noChangeAspect="1"/>
          </p:cNvSpPr>
          <p:nvPr>
            <p:ph type="pic" sz="quarter" idx="74"/>
          </p:nvPr>
        </p:nvSpPr>
        <p:spPr>
          <a:xfrm>
            <a:off x="3702496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2" name="Textplatzhalter 12"/>
          <p:cNvSpPr>
            <a:spLocks noGrp="1"/>
          </p:cNvSpPr>
          <p:nvPr>
            <p:ph type="body" sz="quarter" idx="75"/>
          </p:nvPr>
        </p:nvSpPr>
        <p:spPr>
          <a:xfrm>
            <a:off x="4725856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3" name="Bildplatzhalter 14"/>
          <p:cNvSpPr>
            <a:spLocks noGrp="1" noChangeAspect="1"/>
          </p:cNvSpPr>
          <p:nvPr>
            <p:ph type="pic" sz="quarter" idx="76"/>
          </p:nvPr>
        </p:nvSpPr>
        <p:spPr>
          <a:xfrm>
            <a:off x="4725856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4" name="Rechteck 343"/>
          <p:cNvSpPr/>
          <p:nvPr userDrawn="1"/>
        </p:nvSpPr>
        <p:spPr>
          <a:xfrm>
            <a:off x="3666496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5" name="Rechteck 344"/>
          <p:cNvSpPr/>
          <p:nvPr userDrawn="1"/>
        </p:nvSpPr>
        <p:spPr>
          <a:xfrm>
            <a:off x="4690610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6" name="Textplatzhalter 12"/>
          <p:cNvSpPr>
            <a:spLocks noGrp="1"/>
          </p:cNvSpPr>
          <p:nvPr>
            <p:ph type="body" sz="quarter" idx="77"/>
          </p:nvPr>
        </p:nvSpPr>
        <p:spPr>
          <a:xfrm>
            <a:off x="3702496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7" name="Bildplatzhalter 14"/>
          <p:cNvSpPr>
            <a:spLocks noGrp="1" noChangeAspect="1"/>
          </p:cNvSpPr>
          <p:nvPr>
            <p:ph type="pic" sz="quarter" idx="78"/>
          </p:nvPr>
        </p:nvSpPr>
        <p:spPr>
          <a:xfrm>
            <a:off x="3702496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8" name="Textplatzhalter 12"/>
          <p:cNvSpPr>
            <a:spLocks noGrp="1"/>
          </p:cNvSpPr>
          <p:nvPr>
            <p:ph type="body" sz="quarter" idx="79"/>
          </p:nvPr>
        </p:nvSpPr>
        <p:spPr>
          <a:xfrm>
            <a:off x="4725856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9" name="Bildplatzhalter 14"/>
          <p:cNvSpPr>
            <a:spLocks noGrp="1" noChangeAspect="1"/>
          </p:cNvSpPr>
          <p:nvPr>
            <p:ph type="pic" sz="quarter" idx="80"/>
          </p:nvPr>
        </p:nvSpPr>
        <p:spPr>
          <a:xfrm>
            <a:off x="4725856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0" name="Bildplatzhalter 11"/>
          <p:cNvSpPr>
            <a:spLocks noGrp="1" noChangeAspect="1"/>
          </p:cNvSpPr>
          <p:nvPr>
            <p:ph type="pic" sz="quarter" idx="81"/>
          </p:nvPr>
        </p:nvSpPr>
        <p:spPr>
          <a:xfrm>
            <a:off x="3666496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1" name="Textfeld 350"/>
          <p:cNvSpPr txBox="1"/>
          <p:nvPr userDrawn="1"/>
        </p:nvSpPr>
        <p:spPr>
          <a:xfrm>
            <a:off x="6719974" y="162601"/>
            <a:ext cx="2160000" cy="6660000"/>
          </a:xfrm>
          <a:prstGeom prst="rect">
            <a:avLst/>
          </a:prstGeom>
          <a:solidFill>
            <a:srgbClr val="0181D6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52" name="Rechteck 351"/>
          <p:cNvSpPr/>
          <p:nvPr userDrawn="1"/>
        </p:nvSpPr>
        <p:spPr>
          <a:xfrm>
            <a:off x="6831745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3" name="Rechteck 352"/>
          <p:cNvSpPr/>
          <p:nvPr userDrawn="1"/>
        </p:nvSpPr>
        <p:spPr>
          <a:xfrm>
            <a:off x="7855859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4" name="Textplatzhalter 12"/>
          <p:cNvSpPr>
            <a:spLocks noGrp="1"/>
          </p:cNvSpPr>
          <p:nvPr>
            <p:ph type="body" sz="quarter" idx="82"/>
          </p:nvPr>
        </p:nvSpPr>
        <p:spPr>
          <a:xfrm>
            <a:off x="6867745" y="60677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5" name="Bildplatzhalter 14"/>
          <p:cNvSpPr>
            <a:spLocks noGrp="1" noChangeAspect="1"/>
          </p:cNvSpPr>
          <p:nvPr>
            <p:ph type="pic" sz="quarter" idx="83"/>
          </p:nvPr>
        </p:nvSpPr>
        <p:spPr>
          <a:xfrm>
            <a:off x="6867745" y="78812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6" name="Textplatzhalter 12"/>
          <p:cNvSpPr>
            <a:spLocks noGrp="1"/>
          </p:cNvSpPr>
          <p:nvPr>
            <p:ph type="body" sz="quarter" idx="84"/>
          </p:nvPr>
        </p:nvSpPr>
        <p:spPr>
          <a:xfrm>
            <a:off x="7891105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7" name="Bildplatzhalter 14"/>
          <p:cNvSpPr>
            <a:spLocks noGrp="1" noChangeAspect="1"/>
          </p:cNvSpPr>
          <p:nvPr>
            <p:ph type="pic" sz="quarter" idx="85"/>
          </p:nvPr>
        </p:nvSpPr>
        <p:spPr>
          <a:xfrm>
            <a:off x="7891105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8" name="Textplatzhalter 2"/>
          <p:cNvSpPr>
            <a:spLocks noGrp="1"/>
          </p:cNvSpPr>
          <p:nvPr>
            <p:ph type="body" sz="quarter" idx="86"/>
          </p:nvPr>
        </p:nvSpPr>
        <p:spPr>
          <a:xfrm>
            <a:off x="7135859" y="256222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9" name="Rechteck 358"/>
          <p:cNvSpPr/>
          <p:nvPr userDrawn="1"/>
        </p:nvSpPr>
        <p:spPr>
          <a:xfrm>
            <a:off x="6831745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0" name="Rechteck 359"/>
          <p:cNvSpPr/>
          <p:nvPr userDrawn="1"/>
        </p:nvSpPr>
        <p:spPr>
          <a:xfrm>
            <a:off x="7855859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1" name="Textplatzhalter 12"/>
          <p:cNvSpPr>
            <a:spLocks noGrp="1"/>
          </p:cNvSpPr>
          <p:nvPr>
            <p:ph type="body" sz="quarter" idx="87"/>
          </p:nvPr>
        </p:nvSpPr>
        <p:spPr>
          <a:xfrm>
            <a:off x="6867745" y="161548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2" name="Bildplatzhalter 14"/>
          <p:cNvSpPr>
            <a:spLocks noGrp="1" noChangeAspect="1"/>
          </p:cNvSpPr>
          <p:nvPr>
            <p:ph type="pic" sz="quarter" idx="88"/>
          </p:nvPr>
        </p:nvSpPr>
        <p:spPr>
          <a:xfrm>
            <a:off x="6867745" y="179684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3" name="Textplatzhalter 12"/>
          <p:cNvSpPr>
            <a:spLocks noGrp="1"/>
          </p:cNvSpPr>
          <p:nvPr>
            <p:ph type="body" sz="quarter" idx="89"/>
          </p:nvPr>
        </p:nvSpPr>
        <p:spPr>
          <a:xfrm>
            <a:off x="7891105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4" name="Bildplatzhalter 14"/>
          <p:cNvSpPr>
            <a:spLocks noGrp="1" noChangeAspect="1"/>
          </p:cNvSpPr>
          <p:nvPr>
            <p:ph type="pic" sz="quarter" idx="90"/>
          </p:nvPr>
        </p:nvSpPr>
        <p:spPr>
          <a:xfrm>
            <a:off x="7891105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5" name="Rechteck 364"/>
          <p:cNvSpPr/>
          <p:nvPr userDrawn="1"/>
        </p:nvSpPr>
        <p:spPr>
          <a:xfrm>
            <a:off x="6827699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6" name="Rechteck 365"/>
          <p:cNvSpPr/>
          <p:nvPr userDrawn="1"/>
        </p:nvSpPr>
        <p:spPr>
          <a:xfrm>
            <a:off x="7851813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7" name="Textplatzhalter 12"/>
          <p:cNvSpPr>
            <a:spLocks noGrp="1"/>
          </p:cNvSpPr>
          <p:nvPr>
            <p:ph type="body" sz="quarter" idx="91"/>
          </p:nvPr>
        </p:nvSpPr>
        <p:spPr>
          <a:xfrm>
            <a:off x="6863699" y="2637612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8" name="Bildplatzhalter 14"/>
          <p:cNvSpPr>
            <a:spLocks noGrp="1" noChangeAspect="1"/>
          </p:cNvSpPr>
          <p:nvPr>
            <p:ph type="pic" sz="quarter" idx="92"/>
          </p:nvPr>
        </p:nvSpPr>
        <p:spPr>
          <a:xfrm>
            <a:off x="6863699" y="2818966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9" name="Textplatzhalter 12"/>
          <p:cNvSpPr>
            <a:spLocks noGrp="1"/>
          </p:cNvSpPr>
          <p:nvPr>
            <p:ph type="body" sz="quarter" idx="93"/>
          </p:nvPr>
        </p:nvSpPr>
        <p:spPr>
          <a:xfrm>
            <a:off x="7887059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0" name="Bildplatzhalter 14"/>
          <p:cNvSpPr>
            <a:spLocks noGrp="1" noChangeAspect="1"/>
          </p:cNvSpPr>
          <p:nvPr>
            <p:ph type="pic" sz="quarter" idx="94"/>
          </p:nvPr>
        </p:nvSpPr>
        <p:spPr>
          <a:xfrm>
            <a:off x="7887059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1" name="Rechteck 370"/>
          <p:cNvSpPr/>
          <p:nvPr userDrawn="1"/>
        </p:nvSpPr>
        <p:spPr>
          <a:xfrm>
            <a:off x="6827699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2" name="Rechteck 371"/>
          <p:cNvSpPr/>
          <p:nvPr userDrawn="1"/>
        </p:nvSpPr>
        <p:spPr>
          <a:xfrm>
            <a:off x="7851813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3" name="Textplatzhalter 12"/>
          <p:cNvSpPr>
            <a:spLocks noGrp="1"/>
          </p:cNvSpPr>
          <p:nvPr>
            <p:ph type="body" sz="quarter" idx="95"/>
          </p:nvPr>
        </p:nvSpPr>
        <p:spPr>
          <a:xfrm>
            <a:off x="6863699" y="365973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4" name="Bildplatzhalter 14"/>
          <p:cNvSpPr>
            <a:spLocks noGrp="1" noChangeAspect="1"/>
          </p:cNvSpPr>
          <p:nvPr>
            <p:ph type="pic" sz="quarter" idx="96"/>
          </p:nvPr>
        </p:nvSpPr>
        <p:spPr>
          <a:xfrm>
            <a:off x="6863699" y="384108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5" name="Textplatzhalter 12"/>
          <p:cNvSpPr>
            <a:spLocks noGrp="1"/>
          </p:cNvSpPr>
          <p:nvPr>
            <p:ph type="body" sz="quarter" idx="97"/>
          </p:nvPr>
        </p:nvSpPr>
        <p:spPr>
          <a:xfrm>
            <a:off x="7887059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6" name="Bildplatzhalter 14"/>
          <p:cNvSpPr>
            <a:spLocks noGrp="1" noChangeAspect="1"/>
          </p:cNvSpPr>
          <p:nvPr>
            <p:ph type="pic" sz="quarter" idx="98"/>
          </p:nvPr>
        </p:nvSpPr>
        <p:spPr>
          <a:xfrm>
            <a:off x="7887059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7" name="Rechteck 376"/>
          <p:cNvSpPr/>
          <p:nvPr userDrawn="1"/>
        </p:nvSpPr>
        <p:spPr>
          <a:xfrm>
            <a:off x="6827699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8" name="Rechteck 377"/>
          <p:cNvSpPr/>
          <p:nvPr userDrawn="1"/>
        </p:nvSpPr>
        <p:spPr>
          <a:xfrm>
            <a:off x="7851813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9" name="Textplatzhalter 12"/>
          <p:cNvSpPr>
            <a:spLocks noGrp="1"/>
          </p:cNvSpPr>
          <p:nvPr>
            <p:ph type="body" sz="quarter" idx="99"/>
          </p:nvPr>
        </p:nvSpPr>
        <p:spPr>
          <a:xfrm>
            <a:off x="6863699" y="46865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0" name="Bildplatzhalter 14"/>
          <p:cNvSpPr>
            <a:spLocks noGrp="1" noChangeAspect="1"/>
          </p:cNvSpPr>
          <p:nvPr>
            <p:ph type="pic" sz="quarter" idx="100"/>
          </p:nvPr>
        </p:nvSpPr>
        <p:spPr>
          <a:xfrm>
            <a:off x="6863699" y="48679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1" name="Textplatzhalter 12"/>
          <p:cNvSpPr>
            <a:spLocks noGrp="1"/>
          </p:cNvSpPr>
          <p:nvPr>
            <p:ph type="body" sz="quarter" idx="101"/>
          </p:nvPr>
        </p:nvSpPr>
        <p:spPr>
          <a:xfrm>
            <a:off x="7887059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2" name="Bildplatzhalter 14"/>
          <p:cNvSpPr>
            <a:spLocks noGrp="1" noChangeAspect="1"/>
          </p:cNvSpPr>
          <p:nvPr>
            <p:ph type="pic" sz="quarter" idx="102"/>
          </p:nvPr>
        </p:nvSpPr>
        <p:spPr>
          <a:xfrm>
            <a:off x="7887059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3" name="Rechteck 382"/>
          <p:cNvSpPr/>
          <p:nvPr userDrawn="1"/>
        </p:nvSpPr>
        <p:spPr>
          <a:xfrm>
            <a:off x="6827699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4" name="Rechteck 383"/>
          <p:cNvSpPr/>
          <p:nvPr userDrawn="1"/>
        </p:nvSpPr>
        <p:spPr>
          <a:xfrm>
            <a:off x="7851813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5" name="Textplatzhalter 12"/>
          <p:cNvSpPr>
            <a:spLocks noGrp="1"/>
          </p:cNvSpPr>
          <p:nvPr>
            <p:ph type="body" sz="quarter" idx="103"/>
          </p:nvPr>
        </p:nvSpPr>
        <p:spPr>
          <a:xfrm>
            <a:off x="6863699" y="571808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6" name="Bildplatzhalter 14"/>
          <p:cNvSpPr>
            <a:spLocks noGrp="1" noChangeAspect="1"/>
          </p:cNvSpPr>
          <p:nvPr>
            <p:ph type="pic" sz="quarter" idx="104"/>
          </p:nvPr>
        </p:nvSpPr>
        <p:spPr>
          <a:xfrm>
            <a:off x="6863699" y="589943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7" name="Textplatzhalter 12"/>
          <p:cNvSpPr>
            <a:spLocks noGrp="1"/>
          </p:cNvSpPr>
          <p:nvPr>
            <p:ph type="body" sz="quarter" idx="105"/>
          </p:nvPr>
        </p:nvSpPr>
        <p:spPr>
          <a:xfrm>
            <a:off x="7887059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8" name="Bildplatzhalter 14"/>
          <p:cNvSpPr>
            <a:spLocks noGrp="1" noChangeAspect="1"/>
          </p:cNvSpPr>
          <p:nvPr>
            <p:ph type="pic" sz="quarter" idx="106"/>
          </p:nvPr>
        </p:nvSpPr>
        <p:spPr>
          <a:xfrm>
            <a:off x="7887059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9" name="Bildplatzhalter 11"/>
          <p:cNvSpPr>
            <a:spLocks noGrp="1" noChangeAspect="1"/>
          </p:cNvSpPr>
          <p:nvPr>
            <p:ph type="pic" sz="quarter" idx="107"/>
          </p:nvPr>
        </p:nvSpPr>
        <p:spPr>
          <a:xfrm>
            <a:off x="6827699" y="249662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F1352115-A0F9-4043-94C6-ED9943528EE1}"/>
              </a:ext>
            </a:extLst>
          </p:cNvPr>
          <p:cNvSpPr/>
          <p:nvPr userDrawn="1"/>
        </p:nvSpPr>
        <p:spPr>
          <a:xfrm>
            <a:off x="2579787" y="568275"/>
            <a:ext cx="252000" cy="972000"/>
          </a:xfrm>
          <a:prstGeom prst="rect">
            <a:avLst/>
          </a:prstGeom>
          <a:solidFill>
            <a:srgbClr val="500080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59" name="Textplatzhalter 12">
            <a:extLst>
              <a:ext uri="{FF2B5EF4-FFF2-40B4-BE49-F238E27FC236}">
                <a16:creationId xmlns:a16="http://schemas.microsoft.com/office/drawing/2014/main" id="{4886BDAF-31B5-1E44-872E-52720F823B24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>
          <a:xfrm rot="5400000">
            <a:off x="2298409" y="97606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12D86F78-BF44-EC4C-B706-A32E568871F5}"/>
              </a:ext>
            </a:extLst>
          </p:cNvPr>
          <p:cNvSpPr/>
          <p:nvPr userDrawn="1"/>
        </p:nvSpPr>
        <p:spPr>
          <a:xfrm>
            <a:off x="5719259" y="1547730"/>
            <a:ext cx="288000" cy="972000"/>
          </a:xfrm>
          <a:prstGeom prst="rect">
            <a:avLst/>
          </a:prstGeom>
          <a:solidFill>
            <a:srgbClr val="0400D0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Textplatzhalter 12">
            <a:extLst>
              <a:ext uri="{FF2B5EF4-FFF2-40B4-BE49-F238E27FC236}">
                <a16:creationId xmlns:a16="http://schemas.microsoft.com/office/drawing/2014/main" id="{8DDCBB66-9CDC-A44E-84C4-7DB476AF7EE8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>
          <a:xfrm rot="5400000">
            <a:off x="5449902" y="195748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94C20866-A838-5F44-A9DC-61877513FDDB}"/>
              </a:ext>
            </a:extLst>
          </p:cNvPr>
          <p:cNvSpPr/>
          <p:nvPr userDrawn="1"/>
        </p:nvSpPr>
        <p:spPr>
          <a:xfrm>
            <a:off x="8879974" y="2585355"/>
            <a:ext cx="288000" cy="972000"/>
          </a:xfrm>
          <a:prstGeom prst="rect">
            <a:avLst/>
          </a:prstGeom>
          <a:solidFill>
            <a:srgbClr val="0181D6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5" name="Textplatzhalter 12">
            <a:extLst>
              <a:ext uri="{FF2B5EF4-FFF2-40B4-BE49-F238E27FC236}">
                <a16:creationId xmlns:a16="http://schemas.microsoft.com/office/drawing/2014/main" id="{175A53F9-EA91-1042-8C05-6AB93FA21ADA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>
          <a:xfrm rot="5400000">
            <a:off x="8612447" y="299935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2D019F2-AD2C-394F-A6FC-94CF376DB594}"/>
              </a:ext>
            </a:extLst>
          </p:cNvPr>
          <p:cNvSpPr/>
          <p:nvPr userDrawn="1"/>
        </p:nvSpPr>
        <p:spPr>
          <a:xfrm>
            <a:off x="4796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CH" dirty="0">
                <a:solidFill>
                  <a:srgbClr val="262626"/>
                </a:solidFill>
                <a:effectLst/>
                <a:latin typeface="Syntax LT Std" panose="020D0502030503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66239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418010" y="165463"/>
            <a:ext cx="2160000" cy="6660000"/>
          </a:xfrm>
          <a:prstGeom prst="rect">
            <a:avLst/>
          </a:prstGeom>
          <a:solidFill>
            <a:srgbClr val="01B8AF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8" name="Rechteck 7"/>
          <p:cNvSpPr/>
          <p:nvPr userDrawn="1"/>
        </p:nvSpPr>
        <p:spPr>
          <a:xfrm>
            <a:off x="529781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9" name="Rechteck 8"/>
          <p:cNvSpPr/>
          <p:nvPr userDrawn="1"/>
        </p:nvSpPr>
        <p:spPr>
          <a:xfrm>
            <a:off x="1553895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565781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5" name="Bildplatzhalter 14"/>
          <p:cNvSpPr>
            <a:spLocks noGrp="1" noChangeAspect="1"/>
          </p:cNvSpPr>
          <p:nvPr>
            <p:ph type="pic" sz="quarter" idx="11"/>
          </p:nvPr>
        </p:nvSpPr>
        <p:spPr>
          <a:xfrm>
            <a:off x="565781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1589141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" name="Bildplatzhalter 14"/>
          <p:cNvSpPr>
            <a:spLocks noGrp="1" noChangeAspect="1"/>
          </p:cNvSpPr>
          <p:nvPr>
            <p:ph type="pic" sz="quarter" idx="13"/>
          </p:nvPr>
        </p:nvSpPr>
        <p:spPr>
          <a:xfrm>
            <a:off x="1589141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833895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5" name="Rechteck 164"/>
          <p:cNvSpPr/>
          <p:nvPr userDrawn="1"/>
        </p:nvSpPr>
        <p:spPr>
          <a:xfrm>
            <a:off x="529781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6" name="Rechteck 165"/>
          <p:cNvSpPr/>
          <p:nvPr userDrawn="1"/>
        </p:nvSpPr>
        <p:spPr>
          <a:xfrm>
            <a:off x="1553895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7" name="Textplatzhalter 12"/>
          <p:cNvSpPr>
            <a:spLocks noGrp="1"/>
          </p:cNvSpPr>
          <p:nvPr>
            <p:ph type="body" sz="quarter" idx="35"/>
          </p:nvPr>
        </p:nvSpPr>
        <p:spPr>
          <a:xfrm>
            <a:off x="565781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8" name="Bildplatzhalter 14"/>
          <p:cNvSpPr>
            <a:spLocks noGrp="1" noChangeAspect="1"/>
          </p:cNvSpPr>
          <p:nvPr>
            <p:ph type="pic" sz="quarter" idx="36"/>
          </p:nvPr>
        </p:nvSpPr>
        <p:spPr>
          <a:xfrm>
            <a:off x="565781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9" name="Textplatzhalter 12"/>
          <p:cNvSpPr>
            <a:spLocks noGrp="1"/>
          </p:cNvSpPr>
          <p:nvPr>
            <p:ph type="body" sz="quarter" idx="37"/>
          </p:nvPr>
        </p:nvSpPr>
        <p:spPr>
          <a:xfrm>
            <a:off x="1589141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0" name="Bildplatzhalter 14"/>
          <p:cNvSpPr>
            <a:spLocks noGrp="1" noChangeAspect="1"/>
          </p:cNvSpPr>
          <p:nvPr>
            <p:ph type="pic" sz="quarter" idx="38"/>
          </p:nvPr>
        </p:nvSpPr>
        <p:spPr>
          <a:xfrm>
            <a:off x="1589141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1" name="Rechteck 170"/>
          <p:cNvSpPr/>
          <p:nvPr userDrawn="1"/>
        </p:nvSpPr>
        <p:spPr>
          <a:xfrm>
            <a:off x="525735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2" name="Rechteck 171"/>
          <p:cNvSpPr/>
          <p:nvPr userDrawn="1"/>
        </p:nvSpPr>
        <p:spPr>
          <a:xfrm>
            <a:off x="1549849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3" name="Textplatzhalter 12"/>
          <p:cNvSpPr>
            <a:spLocks noGrp="1"/>
          </p:cNvSpPr>
          <p:nvPr>
            <p:ph type="body" sz="quarter" idx="39"/>
          </p:nvPr>
        </p:nvSpPr>
        <p:spPr>
          <a:xfrm>
            <a:off x="561735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4" name="Bildplatzhalter 14"/>
          <p:cNvSpPr>
            <a:spLocks noGrp="1" noChangeAspect="1"/>
          </p:cNvSpPr>
          <p:nvPr>
            <p:ph type="pic" sz="quarter" idx="40"/>
          </p:nvPr>
        </p:nvSpPr>
        <p:spPr>
          <a:xfrm>
            <a:off x="561735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5" name="Textplatzhalter 12"/>
          <p:cNvSpPr>
            <a:spLocks noGrp="1"/>
          </p:cNvSpPr>
          <p:nvPr>
            <p:ph type="body" sz="quarter" idx="41"/>
          </p:nvPr>
        </p:nvSpPr>
        <p:spPr>
          <a:xfrm>
            <a:off x="1585095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6" name="Bildplatzhalter 14"/>
          <p:cNvSpPr>
            <a:spLocks noGrp="1" noChangeAspect="1"/>
          </p:cNvSpPr>
          <p:nvPr>
            <p:ph type="pic" sz="quarter" idx="42"/>
          </p:nvPr>
        </p:nvSpPr>
        <p:spPr>
          <a:xfrm>
            <a:off x="1585095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7" name="Rechteck 176"/>
          <p:cNvSpPr/>
          <p:nvPr userDrawn="1"/>
        </p:nvSpPr>
        <p:spPr>
          <a:xfrm>
            <a:off x="525735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8" name="Rechteck 177"/>
          <p:cNvSpPr/>
          <p:nvPr userDrawn="1"/>
        </p:nvSpPr>
        <p:spPr>
          <a:xfrm>
            <a:off x="1549849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9" name="Textplatzhalter 12"/>
          <p:cNvSpPr>
            <a:spLocks noGrp="1"/>
          </p:cNvSpPr>
          <p:nvPr>
            <p:ph type="body" sz="quarter" idx="43"/>
          </p:nvPr>
        </p:nvSpPr>
        <p:spPr>
          <a:xfrm>
            <a:off x="561735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0" name="Bildplatzhalter 14"/>
          <p:cNvSpPr>
            <a:spLocks noGrp="1" noChangeAspect="1"/>
          </p:cNvSpPr>
          <p:nvPr>
            <p:ph type="pic" sz="quarter" idx="44"/>
          </p:nvPr>
        </p:nvSpPr>
        <p:spPr>
          <a:xfrm>
            <a:off x="561735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1" name="Textplatzhalter 12"/>
          <p:cNvSpPr>
            <a:spLocks noGrp="1"/>
          </p:cNvSpPr>
          <p:nvPr>
            <p:ph type="body" sz="quarter" idx="45"/>
          </p:nvPr>
        </p:nvSpPr>
        <p:spPr>
          <a:xfrm>
            <a:off x="1585095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2" name="Bildplatzhalter 14"/>
          <p:cNvSpPr>
            <a:spLocks noGrp="1" noChangeAspect="1"/>
          </p:cNvSpPr>
          <p:nvPr>
            <p:ph type="pic" sz="quarter" idx="46"/>
          </p:nvPr>
        </p:nvSpPr>
        <p:spPr>
          <a:xfrm>
            <a:off x="1585095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3" name="Rechteck 182"/>
          <p:cNvSpPr/>
          <p:nvPr userDrawn="1"/>
        </p:nvSpPr>
        <p:spPr>
          <a:xfrm>
            <a:off x="525735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4" name="Rechteck 183"/>
          <p:cNvSpPr/>
          <p:nvPr userDrawn="1"/>
        </p:nvSpPr>
        <p:spPr>
          <a:xfrm>
            <a:off x="1549849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5" name="Textplatzhalter 12"/>
          <p:cNvSpPr>
            <a:spLocks noGrp="1"/>
          </p:cNvSpPr>
          <p:nvPr>
            <p:ph type="body" sz="quarter" idx="47"/>
          </p:nvPr>
        </p:nvSpPr>
        <p:spPr>
          <a:xfrm>
            <a:off x="561735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6" name="Bildplatzhalter 14"/>
          <p:cNvSpPr>
            <a:spLocks noGrp="1" noChangeAspect="1"/>
          </p:cNvSpPr>
          <p:nvPr>
            <p:ph type="pic" sz="quarter" idx="48"/>
          </p:nvPr>
        </p:nvSpPr>
        <p:spPr>
          <a:xfrm>
            <a:off x="561735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7" name="Textplatzhalter 12"/>
          <p:cNvSpPr>
            <a:spLocks noGrp="1"/>
          </p:cNvSpPr>
          <p:nvPr>
            <p:ph type="body" sz="quarter" idx="49"/>
          </p:nvPr>
        </p:nvSpPr>
        <p:spPr>
          <a:xfrm>
            <a:off x="1585095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8" name="Bildplatzhalter 14"/>
          <p:cNvSpPr>
            <a:spLocks noGrp="1" noChangeAspect="1"/>
          </p:cNvSpPr>
          <p:nvPr>
            <p:ph type="pic" sz="quarter" idx="50"/>
          </p:nvPr>
        </p:nvSpPr>
        <p:spPr>
          <a:xfrm>
            <a:off x="1585095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9" name="Rechteck 188"/>
          <p:cNvSpPr/>
          <p:nvPr userDrawn="1"/>
        </p:nvSpPr>
        <p:spPr>
          <a:xfrm>
            <a:off x="525735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0" name="Rechteck 189"/>
          <p:cNvSpPr/>
          <p:nvPr userDrawn="1"/>
        </p:nvSpPr>
        <p:spPr>
          <a:xfrm>
            <a:off x="1549849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1" name="Textplatzhalter 12"/>
          <p:cNvSpPr>
            <a:spLocks noGrp="1"/>
          </p:cNvSpPr>
          <p:nvPr>
            <p:ph type="body" sz="quarter" idx="51"/>
          </p:nvPr>
        </p:nvSpPr>
        <p:spPr>
          <a:xfrm>
            <a:off x="561735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2" name="Bildplatzhalter 14"/>
          <p:cNvSpPr>
            <a:spLocks noGrp="1" noChangeAspect="1"/>
          </p:cNvSpPr>
          <p:nvPr>
            <p:ph type="pic" sz="quarter" idx="52"/>
          </p:nvPr>
        </p:nvSpPr>
        <p:spPr>
          <a:xfrm>
            <a:off x="561735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93" name="Textplatzhalter 12"/>
          <p:cNvSpPr>
            <a:spLocks noGrp="1"/>
          </p:cNvSpPr>
          <p:nvPr>
            <p:ph type="body" sz="quarter" idx="53"/>
          </p:nvPr>
        </p:nvSpPr>
        <p:spPr>
          <a:xfrm>
            <a:off x="1585095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4" name="Bildplatzhalter 14"/>
          <p:cNvSpPr>
            <a:spLocks noGrp="1" noChangeAspect="1"/>
          </p:cNvSpPr>
          <p:nvPr>
            <p:ph type="pic" sz="quarter" idx="54"/>
          </p:nvPr>
        </p:nvSpPr>
        <p:spPr>
          <a:xfrm>
            <a:off x="1585095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55"/>
          </p:nvPr>
        </p:nvSpPr>
        <p:spPr>
          <a:xfrm>
            <a:off x="525735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2" name="Textfeld 311"/>
          <p:cNvSpPr txBox="1"/>
          <p:nvPr userDrawn="1"/>
        </p:nvSpPr>
        <p:spPr>
          <a:xfrm>
            <a:off x="3558771" y="165463"/>
            <a:ext cx="2160000" cy="6660000"/>
          </a:xfrm>
          <a:prstGeom prst="rect">
            <a:avLst/>
          </a:prstGeom>
          <a:solidFill>
            <a:srgbClr val="077850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13" name="Rechteck 312"/>
          <p:cNvSpPr/>
          <p:nvPr userDrawn="1"/>
        </p:nvSpPr>
        <p:spPr>
          <a:xfrm>
            <a:off x="3670542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4" name="Rechteck 313"/>
          <p:cNvSpPr/>
          <p:nvPr userDrawn="1"/>
        </p:nvSpPr>
        <p:spPr>
          <a:xfrm>
            <a:off x="4694656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5" name="Textplatzhalter 12"/>
          <p:cNvSpPr>
            <a:spLocks noGrp="1"/>
          </p:cNvSpPr>
          <p:nvPr>
            <p:ph type="body" sz="quarter" idx="56"/>
          </p:nvPr>
        </p:nvSpPr>
        <p:spPr>
          <a:xfrm>
            <a:off x="3706542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6" name="Bildplatzhalter 14"/>
          <p:cNvSpPr>
            <a:spLocks noGrp="1" noChangeAspect="1"/>
          </p:cNvSpPr>
          <p:nvPr>
            <p:ph type="pic" sz="quarter" idx="57"/>
          </p:nvPr>
        </p:nvSpPr>
        <p:spPr>
          <a:xfrm>
            <a:off x="3706542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7" name="Textplatzhalter 12"/>
          <p:cNvSpPr>
            <a:spLocks noGrp="1"/>
          </p:cNvSpPr>
          <p:nvPr>
            <p:ph type="body" sz="quarter" idx="58"/>
          </p:nvPr>
        </p:nvSpPr>
        <p:spPr>
          <a:xfrm>
            <a:off x="4729902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8" name="Bildplatzhalter 14"/>
          <p:cNvSpPr>
            <a:spLocks noGrp="1" noChangeAspect="1"/>
          </p:cNvSpPr>
          <p:nvPr>
            <p:ph type="pic" sz="quarter" idx="59"/>
          </p:nvPr>
        </p:nvSpPr>
        <p:spPr>
          <a:xfrm>
            <a:off x="4729902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9" name="Textplatzhalter 2"/>
          <p:cNvSpPr>
            <a:spLocks noGrp="1"/>
          </p:cNvSpPr>
          <p:nvPr>
            <p:ph type="body" sz="quarter" idx="60"/>
          </p:nvPr>
        </p:nvSpPr>
        <p:spPr>
          <a:xfrm>
            <a:off x="3974656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0" name="Rechteck 319"/>
          <p:cNvSpPr/>
          <p:nvPr userDrawn="1"/>
        </p:nvSpPr>
        <p:spPr>
          <a:xfrm>
            <a:off x="3670542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1" name="Rechteck 320"/>
          <p:cNvSpPr/>
          <p:nvPr userDrawn="1"/>
        </p:nvSpPr>
        <p:spPr>
          <a:xfrm>
            <a:off x="4694656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2" name="Textplatzhalter 12"/>
          <p:cNvSpPr>
            <a:spLocks noGrp="1"/>
          </p:cNvSpPr>
          <p:nvPr>
            <p:ph type="body" sz="quarter" idx="61"/>
          </p:nvPr>
        </p:nvSpPr>
        <p:spPr>
          <a:xfrm>
            <a:off x="3706542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3" name="Bildplatzhalter 14"/>
          <p:cNvSpPr>
            <a:spLocks noGrp="1" noChangeAspect="1"/>
          </p:cNvSpPr>
          <p:nvPr>
            <p:ph type="pic" sz="quarter" idx="62"/>
          </p:nvPr>
        </p:nvSpPr>
        <p:spPr>
          <a:xfrm>
            <a:off x="3706542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4" name="Textplatzhalter 12"/>
          <p:cNvSpPr>
            <a:spLocks noGrp="1"/>
          </p:cNvSpPr>
          <p:nvPr>
            <p:ph type="body" sz="quarter" idx="63"/>
          </p:nvPr>
        </p:nvSpPr>
        <p:spPr>
          <a:xfrm>
            <a:off x="4729902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5" name="Bildplatzhalter 14"/>
          <p:cNvSpPr>
            <a:spLocks noGrp="1" noChangeAspect="1"/>
          </p:cNvSpPr>
          <p:nvPr>
            <p:ph type="pic" sz="quarter" idx="64"/>
          </p:nvPr>
        </p:nvSpPr>
        <p:spPr>
          <a:xfrm>
            <a:off x="4729902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6" name="Rechteck 325"/>
          <p:cNvSpPr/>
          <p:nvPr userDrawn="1"/>
        </p:nvSpPr>
        <p:spPr>
          <a:xfrm>
            <a:off x="3666496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7" name="Rechteck 326"/>
          <p:cNvSpPr/>
          <p:nvPr userDrawn="1"/>
        </p:nvSpPr>
        <p:spPr>
          <a:xfrm>
            <a:off x="4690610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8" name="Textplatzhalter 12"/>
          <p:cNvSpPr>
            <a:spLocks noGrp="1"/>
          </p:cNvSpPr>
          <p:nvPr>
            <p:ph type="body" sz="quarter" idx="65"/>
          </p:nvPr>
        </p:nvSpPr>
        <p:spPr>
          <a:xfrm>
            <a:off x="3702496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9" name="Bildplatzhalter 14"/>
          <p:cNvSpPr>
            <a:spLocks noGrp="1" noChangeAspect="1"/>
          </p:cNvSpPr>
          <p:nvPr>
            <p:ph type="pic" sz="quarter" idx="66"/>
          </p:nvPr>
        </p:nvSpPr>
        <p:spPr>
          <a:xfrm>
            <a:off x="3702496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0" name="Textplatzhalter 12"/>
          <p:cNvSpPr>
            <a:spLocks noGrp="1"/>
          </p:cNvSpPr>
          <p:nvPr>
            <p:ph type="body" sz="quarter" idx="67"/>
          </p:nvPr>
        </p:nvSpPr>
        <p:spPr>
          <a:xfrm>
            <a:off x="4725856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1" name="Bildplatzhalter 14"/>
          <p:cNvSpPr>
            <a:spLocks noGrp="1" noChangeAspect="1"/>
          </p:cNvSpPr>
          <p:nvPr>
            <p:ph type="pic" sz="quarter" idx="68"/>
          </p:nvPr>
        </p:nvSpPr>
        <p:spPr>
          <a:xfrm>
            <a:off x="4725856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2" name="Rechteck 331"/>
          <p:cNvSpPr/>
          <p:nvPr userDrawn="1"/>
        </p:nvSpPr>
        <p:spPr>
          <a:xfrm>
            <a:off x="3666496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3" name="Rechteck 332"/>
          <p:cNvSpPr/>
          <p:nvPr userDrawn="1"/>
        </p:nvSpPr>
        <p:spPr>
          <a:xfrm>
            <a:off x="4690610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4" name="Textplatzhalter 12"/>
          <p:cNvSpPr>
            <a:spLocks noGrp="1"/>
          </p:cNvSpPr>
          <p:nvPr>
            <p:ph type="body" sz="quarter" idx="69"/>
          </p:nvPr>
        </p:nvSpPr>
        <p:spPr>
          <a:xfrm>
            <a:off x="3702496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5" name="Bildplatzhalter 14"/>
          <p:cNvSpPr>
            <a:spLocks noGrp="1" noChangeAspect="1"/>
          </p:cNvSpPr>
          <p:nvPr>
            <p:ph type="pic" sz="quarter" idx="70"/>
          </p:nvPr>
        </p:nvSpPr>
        <p:spPr>
          <a:xfrm>
            <a:off x="3702496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6" name="Textplatzhalter 12"/>
          <p:cNvSpPr>
            <a:spLocks noGrp="1"/>
          </p:cNvSpPr>
          <p:nvPr>
            <p:ph type="body" sz="quarter" idx="71"/>
          </p:nvPr>
        </p:nvSpPr>
        <p:spPr>
          <a:xfrm>
            <a:off x="4725856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7" name="Bildplatzhalter 14"/>
          <p:cNvSpPr>
            <a:spLocks noGrp="1" noChangeAspect="1"/>
          </p:cNvSpPr>
          <p:nvPr>
            <p:ph type="pic" sz="quarter" idx="72"/>
          </p:nvPr>
        </p:nvSpPr>
        <p:spPr>
          <a:xfrm>
            <a:off x="4725856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8" name="Rechteck 337"/>
          <p:cNvSpPr/>
          <p:nvPr userDrawn="1"/>
        </p:nvSpPr>
        <p:spPr>
          <a:xfrm>
            <a:off x="3666496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9" name="Rechteck 338"/>
          <p:cNvSpPr/>
          <p:nvPr userDrawn="1"/>
        </p:nvSpPr>
        <p:spPr>
          <a:xfrm>
            <a:off x="4690610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0" name="Textplatzhalter 12"/>
          <p:cNvSpPr>
            <a:spLocks noGrp="1"/>
          </p:cNvSpPr>
          <p:nvPr>
            <p:ph type="body" sz="quarter" idx="73"/>
          </p:nvPr>
        </p:nvSpPr>
        <p:spPr>
          <a:xfrm>
            <a:off x="3702496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1" name="Bildplatzhalter 14"/>
          <p:cNvSpPr>
            <a:spLocks noGrp="1" noChangeAspect="1"/>
          </p:cNvSpPr>
          <p:nvPr>
            <p:ph type="pic" sz="quarter" idx="74"/>
          </p:nvPr>
        </p:nvSpPr>
        <p:spPr>
          <a:xfrm>
            <a:off x="3702496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2" name="Textplatzhalter 12"/>
          <p:cNvSpPr>
            <a:spLocks noGrp="1"/>
          </p:cNvSpPr>
          <p:nvPr>
            <p:ph type="body" sz="quarter" idx="75"/>
          </p:nvPr>
        </p:nvSpPr>
        <p:spPr>
          <a:xfrm>
            <a:off x="4725856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3" name="Bildplatzhalter 14"/>
          <p:cNvSpPr>
            <a:spLocks noGrp="1" noChangeAspect="1"/>
          </p:cNvSpPr>
          <p:nvPr>
            <p:ph type="pic" sz="quarter" idx="76"/>
          </p:nvPr>
        </p:nvSpPr>
        <p:spPr>
          <a:xfrm>
            <a:off x="4725856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4" name="Rechteck 343"/>
          <p:cNvSpPr/>
          <p:nvPr userDrawn="1"/>
        </p:nvSpPr>
        <p:spPr>
          <a:xfrm>
            <a:off x="3666496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5" name="Rechteck 344"/>
          <p:cNvSpPr/>
          <p:nvPr userDrawn="1"/>
        </p:nvSpPr>
        <p:spPr>
          <a:xfrm>
            <a:off x="4690610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6" name="Textplatzhalter 12"/>
          <p:cNvSpPr>
            <a:spLocks noGrp="1"/>
          </p:cNvSpPr>
          <p:nvPr>
            <p:ph type="body" sz="quarter" idx="77"/>
          </p:nvPr>
        </p:nvSpPr>
        <p:spPr>
          <a:xfrm>
            <a:off x="3702496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7" name="Bildplatzhalter 14"/>
          <p:cNvSpPr>
            <a:spLocks noGrp="1" noChangeAspect="1"/>
          </p:cNvSpPr>
          <p:nvPr>
            <p:ph type="pic" sz="quarter" idx="78"/>
          </p:nvPr>
        </p:nvSpPr>
        <p:spPr>
          <a:xfrm>
            <a:off x="3702496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8" name="Textplatzhalter 12"/>
          <p:cNvSpPr>
            <a:spLocks noGrp="1"/>
          </p:cNvSpPr>
          <p:nvPr>
            <p:ph type="body" sz="quarter" idx="79"/>
          </p:nvPr>
        </p:nvSpPr>
        <p:spPr>
          <a:xfrm>
            <a:off x="4725856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9" name="Bildplatzhalter 14"/>
          <p:cNvSpPr>
            <a:spLocks noGrp="1" noChangeAspect="1"/>
          </p:cNvSpPr>
          <p:nvPr>
            <p:ph type="pic" sz="quarter" idx="80"/>
          </p:nvPr>
        </p:nvSpPr>
        <p:spPr>
          <a:xfrm>
            <a:off x="4725856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0" name="Bildplatzhalter 11"/>
          <p:cNvSpPr>
            <a:spLocks noGrp="1" noChangeAspect="1"/>
          </p:cNvSpPr>
          <p:nvPr>
            <p:ph type="pic" sz="quarter" idx="81"/>
          </p:nvPr>
        </p:nvSpPr>
        <p:spPr>
          <a:xfrm>
            <a:off x="3666496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1" name="Textfeld 350"/>
          <p:cNvSpPr txBox="1"/>
          <p:nvPr userDrawn="1"/>
        </p:nvSpPr>
        <p:spPr>
          <a:xfrm>
            <a:off x="6719974" y="162601"/>
            <a:ext cx="2160000" cy="6660000"/>
          </a:xfrm>
          <a:prstGeom prst="rect">
            <a:avLst/>
          </a:prstGeom>
          <a:solidFill>
            <a:srgbClr val="55A13A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52" name="Rechteck 351"/>
          <p:cNvSpPr/>
          <p:nvPr userDrawn="1"/>
        </p:nvSpPr>
        <p:spPr>
          <a:xfrm>
            <a:off x="6831745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3" name="Rechteck 352"/>
          <p:cNvSpPr/>
          <p:nvPr userDrawn="1"/>
        </p:nvSpPr>
        <p:spPr>
          <a:xfrm>
            <a:off x="7855859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4" name="Textplatzhalter 12"/>
          <p:cNvSpPr>
            <a:spLocks noGrp="1"/>
          </p:cNvSpPr>
          <p:nvPr>
            <p:ph type="body" sz="quarter" idx="82"/>
          </p:nvPr>
        </p:nvSpPr>
        <p:spPr>
          <a:xfrm>
            <a:off x="6867745" y="60677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5" name="Bildplatzhalter 14"/>
          <p:cNvSpPr>
            <a:spLocks noGrp="1" noChangeAspect="1"/>
          </p:cNvSpPr>
          <p:nvPr>
            <p:ph type="pic" sz="quarter" idx="83"/>
          </p:nvPr>
        </p:nvSpPr>
        <p:spPr>
          <a:xfrm>
            <a:off x="6867745" y="78812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6" name="Textplatzhalter 12"/>
          <p:cNvSpPr>
            <a:spLocks noGrp="1"/>
          </p:cNvSpPr>
          <p:nvPr>
            <p:ph type="body" sz="quarter" idx="84"/>
          </p:nvPr>
        </p:nvSpPr>
        <p:spPr>
          <a:xfrm>
            <a:off x="7891105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7" name="Bildplatzhalter 14"/>
          <p:cNvSpPr>
            <a:spLocks noGrp="1" noChangeAspect="1"/>
          </p:cNvSpPr>
          <p:nvPr>
            <p:ph type="pic" sz="quarter" idx="85"/>
          </p:nvPr>
        </p:nvSpPr>
        <p:spPr>
          <a:xfrm>
            <a:off x="7891105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8" name="Textplatzhalter 2"/>
          <p:cNvSpPr>
            <a:spLocks noGrp="1"/>
          </p:cNvSpPr>
          <p:nvPr>
            <p:ph type="body" sz="quarter" idx="86"/>
          </p:nvPr>
        </p:nvSpPr>
        <p:spPr>
          <a:xfrm>
            <a:off x="7135859" y="256222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9" name="Rechteck 358"/>
          <p:cNvSpPr/>
          <p:nvPr userDrawn="1"/>
        </p:nvSpPr>
        <p:spPr>
          <a:xfrm>
            <a:off x="6831745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0" name="Rechteck 359"/>
          <p:cNvSpPr/>
          <p:nvPr userDrawn="1"/>
        </p:nvSpPr>
        <p:spPr>
          <a:xfrm>
            <a:off x="7855859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1" name="Textplatzhalter 12"/>
          <p:cNvSpPr>
            <a:spLocks noGrp="1"/>
          </p:cNvSpPr>
          <p:nvPr>
            <p:ph type="body" sz="quarter" idx="87"/>
          </p:nvPr>
        </p:nvSpPr>
        <p:spPr>
          <a:xfrm>
            <a:off x="6867745" y="161548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2" name="Bildplatzhalter 14"/>
          <p:cNvSpPr>
            <a:spLocks noGrp="1" noChangeAspect="1"/>
          </p:cNvSpPr>
          <p:nvPr>
            <p:ph type="pic" sz="quarter" idx="88"/>
          </p:nvPr>
        </p:nvSpPr>
        <p:spPr>
          <a:xfrm>
            <a:off x="6867745" y="179684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3" name="Textplatzhalter 12"/>
          <p:cNvSpPr>
            <a:spLocks noGrp="1"/>
          </p:cNvSpPr>
          <p:nvPr>
            <p:ph type="body" sz="quarter" idx="89"/>
          </p:nvPr>
        </p:nvSpPr>
        <p:spPr>
          <a:xfrm>
            <a:off x="7891105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4" name="Bildplatzhalter 14"/>
          <p:cNvSpPr>
            <a:spLocks noGrp="1" noChangeAspect="1"/>
          </p:cNvSpPr>
          <p:nvPr>
            <p:ph type="pic" sz="quarter" idx="90"/>
          </p:nvPr>
        </p:nvSpPr>
        <p:spPr>
          <a:xfrm>
            <a:off x="7891105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5" name="Rechteck 364"/>
          <p:cNvSpPr/>
          <p:nvPr userDrawn="1"/>
        </p:nvSpPr>
        <p:spPr>
          <a:xfrm>
            <a:off x="6827699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6" name="Rechteck 365"/>
          <p:cNvSpPr/>
          <p:nvPr userDrawn="1"/>
        </p:nvSpPr>
        <p:spPr>
          <a:xfrm>
            <a:off x="7851813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7" name="Textplatzhalter 12"/>
          <p:cNvSpPr>
            <a:spLocks noGrp="1"/>
          </p:cNvSpPr>
          <p:nvPr>
            <p:ph type="body" sz="quarter" idx="91"/>
          </p:nvPr>
        </p:nvSpPr>
        <p:spPr>
          <a:xfrm>
            <a:off x="6863699" y="2637612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8" name="Bildplatzhalter 14"/>
          <p:cNvSpPr>
            <a:spLocks noGrp="1" noChangeAspect="1"/>
          </p:cNvSpPr>
          <p:nvPr>
            <p:ph type="pic" sz="quarter" idx="92"/>
          </p:nvPr>
        </p:nvSpPr>
        <p:spPr>
          <a:xfrm>
            <a:off x="6863699" y="2818966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9" name="Textplatzhalter 12"/>
          <p:cNvSpPr>
            <a:spLocks noGrp="1"/>
          </p:cNvSpPr>
          <p:nvPr>
            <p:ph type="body" sz="quarter" idx="93"/>
          </p:nvPr>
        </p:nvSpPr>
        <p:spPr>
          <a:xfrm>
            <a:off x="7887059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0" name="Bildplatzhalter 14"/>
          <p:cNvSpPr>
            <a:spLocks noGrp="1" noChangeAspect="1"/>
          </p:cNvSpPr>
          <p:nvPr>
            <p:ph type="pic" sz="quarter" idx="94"/>
          </p:nvPr>
        </p:nvSpPr>
        <p:spPr>
          <a:xfrm>
            <a:off x="7887059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1" name="Rechteck 370"/>
          <p:cNvSpPr/>
          <p:nvPr userDrawn="1"/>
        </p:nvSpPr>
        <p:spPr>
          <a:xfrm>
            <a:off x="6827699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2" name="Rechteck 371"/>
          <p:cNvSpPr/>
          <p:nvPr userDrawn="1"/>
        </p:nvSpPr>
        <p:spPr>
          <a:xfrm>
            <a:off x="7851813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3" name="Textplatzhalter 12"/>
          <p:cNvSpPr>
            <a:spLocks noGrp="1"/>
          </p:cNvSpPr>
          <p:nvPr>
            <p:ph type="body" sz="quarter" idx="95"/>
          </p:nvPr>
        </p:nvSpPr>
        <p:spPr>
          <a:xfrm>
            <a:off x="6863699" y="365973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4" name="Bildplatzhalter 14"/>
          <p:cNvSpPr>
            <a:spLocks noGrp="1" noChangeAspect="1"/>
          </p:cNvSpPr>
          <p:nvPr>
            <p:ph type="pic" sz="quarter" idx="96"/>
          </p:nvPr>
        </p:nvSpPr>
        <p:spPr>
          <a:xfrm>
            <a:off x="6863699" y="384108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5" name="Textplatzhalter 12"/>
          <p:cNvSpPr>
            <a:spLocks noGrp="1"/>
          </p:cNvSpPr>
          <p:nvPr>
            <p:ph type="body" sz="quarter" idx="97"/>
          </p:nvPr>
        </p:nvSpPr>
        <p:spPr>
          <a:xfrm>
            <a:off x="7887059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6" name="Bildplatzhalter 14"/>
          <p:cNvSpPr>
            <a:spLocks noGrp="1" noChangeAspect="1"/>
          </p:cNvSpPr>
          <p:nvPr>
            <p:ph type="pic" sz="quarter" idx="98"/>
          </p:nvPr>
        </p:nvSpPr>
        <p:spPr>
          <a:xfrm>
            <a:off x="7887059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7" name="Rechteck 376"/>
          <p:cNvSpPr/>
          <p:nvPr userDrawn="1"/>
        </p:nvSpPr>
        <p:spPr>
          <a:xfrm>
            <a:off x="6827699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8" name="Rechteck 377"/>
          <p:cNvSpPr/>
          <p:nvPr userDrawn="1"/>
        </p:nvSpPr>
        <p:spPr>
          <a:xfrm>
            <a:off x="7851813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9" name="Textplatzhalter 12"/>
          <p:cNvSpPr>
            <a:spLocks noGrp="1"/>
          </p:cNvSpPr>
          <p:nvPr>
            <p:ph type="body" sz="quarter" idx="99"/>
          </p:nvPr>
        </p:nvSpPr>
        <p:spPr>
          <a:xfrm>
            <a:off x="6863699" y="46865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0" name="Bildplatzhalter 14"/>
          <p:cNvSpPr>
            <a:spLocks noGrp="1" noChangeAspect="1"/>
          </p:cNvSpPr>
          <p:nvPr>
            <p:ph type="pic" sz="quarter" idx="100"/>
          </p:nvPr>
        </p:nvSpPr>
        <p:spPr>
          <a:xfrm>
            <a:off x="6863699" y="48679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1" name="Textplatzhalter 12"/>
          <p:cNvSpPr>
            <a:spLocks noGrp="1"/>
          </p:cNvSpPr>
          <p:nvPr>
            <p:ph type="body" sz="quarter" idx="101"/>
          </p:nvPr>
        </p:nvSpPr>
        <p:spPr>
          <a:xfrm>
            <a:off x="7887059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2" name="Bildplatzhalter 14"/>
          <p:cNvSpPr>
            <a:spLocks noGrp="1" noChangeAspect="1"/>
          </p:cNvSpPr>
          <p:nvPr>
            <p:ph type="pic" sz="quarter" idx="102"/>
          </p:nvPr>
        </p:nvSpPr>
        <p:spPr>
          <a:xfrm>
            <a:off x="7887059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3" name="Rechteck 382"/>
          <p:cNvSpPr/>
          <p:nvPr userDrawn="1"/>
        </p:nvSpPr>
        <p:spPr>
          <a:xfrm>
            <a:off x="6827699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4" name="Rechteck 383"/>
          <p:cNvSpPr/>
          <p:nvPr userDrawn="1"/>
        </p:nvSpPr>
        <p:spPr>
          <a:xfrm>
            <a:off x="7851813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5" name="Textplatzhalter 12"/>
          <p:cNvSpPr>
            <a:spLocks noGrp="1"/>
          </p:cNvSpPr>
          <p:nvPr>
            <p:ph type="body" sz="quarter" idx="103"/>
          </p:nvPr>
        </p:nvSpPr>
        <p:spPr>
          <a:xfrm>
            <a:off x="6863699" y="571808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6" name="Bildplatzhalter 14"/>
          <p:cNvSpPr>
            <a:spLocks noGrp="1" noChangeAspect="1"/>
          </p:cNvSpPr>
          <p:nvPr>
            <p:ph type="pic" sz="quarter" idx="104"/>
          </p:nvPr>
        </p:nvSpPr>
        <p:spPr>
          <a:xfrm>
            <a:off x="6863699" y="589943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7" name="Textplatzhalter 12"/>
          <p:cNvSpPr>
            <a:spLocks noGrp="1"/>
          </p:cNvSpPr>
          <p:nvPr>
            <p:ph type="body" sz="quarter" idx="105"/>
          </p:nvPr>
        </p:nvSpPr>
        <p:spPr>
          <a:xfrm>
            <a:off x="7887059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8" name="Bildplatzhalter 14"/>
          <p:cNvSpPr>
            <a:spLocks noGrp="1" noChangeAspect="1"/>
          </p:cNvSpPr>
          <p:nvPr>
            <p:ph type="pic" sz="quarter" idx="106"/>
          </p:nvPr>
        </p:nvSpPr>
        <p:spPr>
          <a:xfrm>
            <a:off x="7887059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9" name="Bildplatzhalter 11"/>
          <p:cNvSpPr>
            <a:spLocks noGrp="1" noChangeAspect="1"/>
          </p:cNvSpPr>
          <p:nvPr>
            <p:ph type="pic" sz="quarter" idx="107"/>
          </p:nvPr>
        </p:nvSpPr>
        <p:spPr>
          <a:xfrm>
            <a:off x="6827699" y="249662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F1352115-A0F9-4043-94C6-ED9943528EE1}"/>
              </a:ext>
            </a:extLst>
          </p:cNvPr>
          <p:cNvSpPr/>
          <p:nvPr userDrawn="1"/>
        </p:nvSpPr>
        <p:spPr>
          <a:xfrm>
            <a:off x="2587806" y="3621235"/>
            <a:ext cx="288000" cy="972000"/>
          </a:xfrm>
          <a:prstGeom prst="rect">
            <a:avLst/>
          </a:prstGeom>
          <a:solidFill>
            <a:srgbClr val="01B8AF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Textplatzhalter 12">
            <a:extLst>
              <a:ext uri="{FF2B5EF4-FFF2-40B4-BE49-F238E27FC236}">
                <a16:creationId xmlns:a16="http://schemas.microsoft.com/office/drawing/2014/main" id="{4886BDAF-31B5-1E44-872E-52720F823B24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>
          <a:xfrm rot="5400000">
            <a:off x="2323239" y="402902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12D86F78-BF44-EC4C-B706-A32E568871F5}"/>
              </a:ext>
            </a:extLst>
          </p:cNvPr>
          <p:cNvSpPr/>
          <p:nvPr userDrawn="1"/>
        </p:nvSpPr>
        <p:spPr>
          <a:xfrm>
            <a:off x="5718771" y="4636488"/>
            <a:ext cx="288000" cy="972000"/>
          </a:xfrm>
          <a:prstGeom prst="rect">
            <a:avLst/>
          </a:prstGeom>
          <a:solidFill>
            <a:srgbClr val="077850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Textplatzhalter 12">
            <a:extLst>
              <a:ext uri="{FF2B5EF4-FFF2-40B4-BE49-F238E27FC236}">
                <a16:creationId xmlns:a16="http://schemas.microsoft.com/office/drawing/2014/main" id="{8DDCBB66-9CDC-A44E-84C4-7DB476AF7EE8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>
          <a:xfrm rot="5400000">
            <a:off x="5448771" y="505048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94C20866-A838-5F44-A9DC-61877513FDDB}"/>
              </a:ext>
            </a:extLst>
          </p:cNvPr>
          <p:cNvSpPr/>
          <p:nvPr userDrawn="1"/>
        </p:nvSpPr>
        <p:spPr>
          <a:xfrm>
            <a:off x="8890839" y="5676932"/>
            <a:ext cx="288000" cy="972000"/>
          </a:xfrm>
          <a:prstGeom prst="rect">
            <a:avLst/>
          </a:prstGeom>
          <a:solidFill>
            <a:srgbClr val="55A13A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5" name="Textplatzhalter 12">
            <a:extLst>
              <a:ext uri="{FF2B5EF4-FFF2-40B4-BE49-F238E27FC236}">
                <a16:creationId xmlns:a16="http://schemas.microsoft.com/office/drawing/2014/main" id="{175A53F9-EA91-1042-8C05-6AB93FA21ADA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>
          <a:xfrm rot="5400000">
            <a:off x="8620839" y="608737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0272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976265" y="165463"/>
            <a:ext cx="2160000" cy="6660000"/>
          </a:xfrm>
          <a:prstGeom prst="rect">
            <a:avLst/>
          </a:prstGeom>
          <a:solidFill>
            <a:srgbClr val="AFB52C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8" name="Rechteck 7"/>
          <p:cNvSpPr/>
          <p:nvPr userDrawn="1"/>
        </p:nvSpPr>
        <p:spPr>
          <a:xfrm>
            <a:off x="1088036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9" name="Rechteck 8"/>
          <p:cNvSpPr/>
          <p:nvPr userDrawn="1"/>
        </p:nvSpPr>
        <p:spPr>
          <a:xfrm>
            <a:off x="2112150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1124036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5" name="Bildplatzhalter 14"/>
          <p:cNvSpPr>
            <a:spLocks noGrp="1" noChangeAspect="1"/>
          </p:cNvSpPr>
          <p:nvPr>
            <p:ph type="pic" sz="quarter" idx="11"/>
          </p:nvPr>
        </p:nvSpPr>
        <p:spPr>
          <a:xfrm>
            <a:off x="1124036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2147396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" name="Bildplatzhalter 14"/>
          <p:cNvSpPr>
            <a:spLocks noGrp="1" noChangeAspect="1"/>
          </p:cNvSpPr>
          <p:nvPr>
            <p:ph type="pic" sz="quarter" idx="13"/>
          </p:nvPr>
        </p:nvSpPr>
        <p:spPr>
          <a:xfrm>
            <a:off x="2147396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1392150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5" name="Rechteck 164"/>
          <p:cNvSpPr/>
          <p:nvPr userDrawn="1"/>
        </p:nvSpPr>
        <p:spPr>
          <a:xfrm>
            <a:off x="1088036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6" name="Rechteck 165"/>
          <p:cNvSpPr/>
          <p:nvPr userDrawn="1"/>
        </p:nvSpPr>
        <p:spPr>
          <a:xfrm>
            <a:off x="2112150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7" name="Textplatzhalter 12"/>
          <p:cNvSpPr>
            <a:spLocks noGrp="1"/>
          </p:cNvSpPr>
          <p:nvPr>
            <p:ph type="body" sz="quarter" idx="35"/>
          </p:nvPr>
        </p:nvSpPr>
        <p:spPr>
          <a:xfrm>
            <a:off x="1124036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8" name="Bildplatzhalter 14"/>
          <p:cNvSpPr>
            <a:spLocks noGrp="1" noChangeAspect="1"/>
          </p:cNvSpPr>
          <p:nvPr>
            <p:ph type="pic" sz="quarter" idx="36"/>
          </p:nvPr>
        </p:nvSpPr>
        <p:spPr>
          <a:xfrm>
            <a:off x="1124036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9" name="Textplatzhalter 12"/>
          <p:cNvSpPr>
            <a:spLocks noGrp="1"/>
          </p:cNvSpPr>
          <p:nvPr>
            <p:ph type="body" sz="quarter" idx="37"/>
          </p:nvPr>
        </p:nvSpPr>
        <p:spPr>
          <a:xfrm>
            <a:off x="2147396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0" name="Bildplatzhalter 14"/>
          <p:cNvSpPr>
            <a:spLocks noGrp="1" noChangeAspect="1"/>
          </p:cNvSpPr>
          <p:nvPr>
            <p:ph type="pic" sz="quarter" idx="38"/>
          </p:nvPr>
        </p:nvSpPr>
        <p:spPr>
          <a:xfrm>
            <a:off x="2147396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1" name="Rechteck 170"/>
          <p:cNvSpPr/>
          <p:nvPr userDrawn="1"/>
        </p:nvSpPr>
        <p:spPr>
          <a:xfrm>
            <a:off x="1083990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2" name="Rechteck 171"/>
          <p:cNvSpPr/>
          <p:nvPr userDrawn="1"/>
        </p:nvSpPr>
        <p:spPr>
          <a:xfrm>
            <a:off x="2108104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3" name="Textplatzhalter 12"/>
          <p:cNvSpPr>
            <a:spLocks noGrp="1"/>
          </p:cNvSpPr>
          <p:nvPr>
            <p:ph type="body" sz="quarter" idx="39"/>
          </p:nvPr>
        </p:nvSpPr>
        <p:spPr>
          <a:xfrm>
            <a:off x="1119990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4" name="Bildplatzhalter 14"/>
          <p:cNvSpPr>
            <a:spLocks noGrp="1" noChangeAspect="1"/>
          </p:cNvSpPr>
          <p:nvPr>
            <p:ph type="pic" sz="quarter" idx="40"/>
          </p:nvPr>
        </p:nvSpPr>
        <p:spPr>
          <a:xfrm>
            <a:off x="1119990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5" name="Textplatzhalter 12"/>
          <p:cNvSpPr>
            <a:spLocks noGrp="1"/>
          </p:cNvSpPr>
          <p:nvPr>
            <p:ph type="body" sz="quarter" idx="41"/>
          </p:nvPr>
        </p:nvSpPr>
        <p:spPr>
          <a:xfrm>
            <a:off x="2143350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6" name="Bildplatzhalter 14"/>
          <p:cNvSpPr>
            <a:spLocks noGrp="1" noChangeAspect="1"/>
          </p:cNvSpPr>
          <p:nvPr>
            <p:ph type="pic" sz="quarter" idx="42"/>
          </p:nvPr>
        </p:nvSpPr>
        <p:spPr>
          <a:xfrm>
            <a:off x="2143350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7" name="Rechteck 176"/>
          <p:cNvSpPr/>
          <p:nvPr userDrawn="1"/>
        </p:nvSpPr>
        <p:spPr>
          <a:xfrm>
            <a:off x="1083990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8" name="Rechteck 177"/>
          <p:cNvSpPr/>
          <p:nvPr userDrawn="1"/>
        </p:nvSpPr>
        <p:spPr>
          <a:xfrm>
            <a:off x="2108104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9" name="Textplatzhalter 12"/>
          <p:cNvSpPr>
            <a:spLocks noGrp="1"/>
          </p:cNvSpPr>
          <p:nvPr>
            <p:ph type="body" sz="quarter" idx="43"/>
          </p:nvPr>
        </p:nvSpPr>
        <p:spPr>
          <a:xfrm>
            <a:off x="1119990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0" name="Bildplatzhalter 14"/>
          <p:cNvSpPr>
            <a:spLocks noGrp="1" noChangeAspect="1"/>
          </p:cNvSpPr>
          <p:nvPr>
            <p:ph type="pic" sz="quarter" idx="44"/>
          </p:nvPr>
        </p:nvSpPr>
        <p:spPr>
          <a:xfrm>
            <a:off x="1119990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1" name="Textplatzhalter 12"/>
          <p:cNvSpPr>
            <a:spLocks noGrp="1"/>
          </p:cNvSpPr>
          <p:nvPr>
            <p:ph type="body" sz="quarter" idx="45"/>
          </p:nvPr>
        </p:nvSpPr>
        <p:spPr>
          <a:xfrm>
            <a:off x="2143350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2" name="Bildplatzhalter 14"/>
          <p:cNvSpPr>
            <a:spLocks noGrp="1" noChangeAspect="1"/>
          </p:cNvSpPr>
          <p:nvPr>
            <p:ph type="pic" sz="quarter" idx="46"/>
          </p:nvPr>
        </p:nvSpPr>
        <p:spPr>
          <a:xfrm>
            <a:off x="2143350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3" name="Rechteck 182"/>
          <p:cNvSpPr/>
          <p:nvPr userDrawn="1"/>
        </p:nvSpPr>
        <p:spPr>
          <a:xfrm>
            <a:off x="1083990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4" name="Rechteck 183"/>
          <p:cNvSpPr/>
          <p:nvPr userDrawn="1"/>
        </p:nvSpPr>
        <p:spPr>
          <a:xfrm>
            <a:off x="2108104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5" name="Textplatzhalter 12"/>
          <p:cNvSpPr>
            <a:spLocks noGrp="1"/>
          </p:cNvSpPr>
          <p:nvPr>
            <p:ph type="body" sz="quarter" idx="47"/>
          </p:nvPr>
        </p:nvSpPr>
        <p:spPr>
          <a:xfrm>
            <a:off x="1119990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6" name="Bildplatzhalter 14"/>
          <p:cNvSpPr>
            <a:spLocks noGrp="1" noChangeAspect="1"/>
          </p:cNvSpPr>
          <p:nvPr>
            <p:ph type="pic" sz="quarter" idx="48"/>
          </p:nvPr>
        </p:nvSpPr>
        <p:spPr>
          <a:xfrm>
            <a:off x="1119990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7" name="Textplatzhalter 12"/>
          <p:cNvSpPr>
            <a:spLocks noGrp="1"/>
          </p:cNvSpPr>
          <p:nvPr>
            <p:ph type="body" sz="quarter" idx="49"/>
          </p:nvPr>
        </p:nvSpPr>
        <p:spPr>
          <a:xfrm>
            <a:off x="2143350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8" name="Bildplatzhalter 14"/>
          <p:cNvSpPr>
            <a:spLocks noGrp="1" noChangeAspect="1"/>
          </p:cNvSpPr>
          <p:nvPr>
            <p:ph type="pic" sz="quarter" idx="50"/>
          </p:nvPr>
        </p:nvSpPr>
        <p:spPr>
          <a:xfrm>
            <a:off x="2143350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9" name="Rechteck 188"/>
          <p:cNvSpPr/>
          <p:nvPr userDrawn="1"/>
        </p:nvSpPr>
        <p:spPr>
          <a:xfrm>
            <a:off x="1083990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0" name="Rechteck 189"/>
          <p:cNvSpPr/>
          <p:nvPr userDrawn="1"/>
        </p:nvSpPr>
        <p:spPr>
          <a:xfrm>
            <a:off x="2108104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1" name="Textplatzhalter 12"/>
          <p:cNvSpPr>
            <a:spLocks noGrp="1"/>
          </p:cNvSpPr>
          <p:nvPr>
            <p:ph type="body" sz="quarter" idx="51"/>
          </p:nvPr>
        </p:nvSpPr>
        <p:spPr>
          <a:xfrm>
            <a:off x="1119990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2" name="Bildplatzhalter 14"/>
          <p:cNvSpPr>
            <a:spLocks noGrp="1" noChangeAspect="1"/>
          </p:cNvSpPr>
          <p:nvPr>
            <p:ph type="pic" sz="quarter" idx="52"/>
          </p:nvPr>
        </p:nvSpPr>
        <p:spPr>
          <a:xfrm>
            <a:off x="1119990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93" name="Textplatzhalter 12"/>
          <p:cNvSpPr>
            <a:spLocks noGrp="1"/>
          </p:cNvSpPr>
          <p:nvPr>
            <p:ph type="body" sz="quarter" idx="53"/>
          </p:nvPr>
        </p:nvSpPr>
        <p:spPr>
          <a:xfrm>
            <a:off x="2143350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4" name="Bildplatzhalter 14"/>
          <p:cNvSpPr>
            <a:spLocks noGrp="1" noChangeAspect="1"/>
          </p:cNvSpPr>
          <p:nvPr>
            <p:ph type="pic" sz="quarter" idx="54"/>
          </p:nvPr>
        </p:nvSpPr>
        <p:spPr>
          <a:xfrm>
            <a:off x="2143350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55"/>
          </p:nvPr>
        </p:nvSpPr>
        <p:spPr>
          <a:xfrm>
            <a:off x="1083990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2" name="Textfeld 311"/>
          <p:cNvSpPr txBox="1"/>
          <p:nvPr userDrawn="1"/>
        </p:nvSpPr>
        <p:spPr>
          <a:xfrm>
            <a:off x="4165152" y="165463"/>
            <a:ext cx="2160000" cy="6660000"/>
          </a:xfrm>
          <a:prstGeom prst="rect">
            <a:avLst/>
          </a:prstGeom>
          <a:solidFill>
            <a:srgbClr val="FF980B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13" name="Rechteck 312"/>
          <p:cNvSpPr/>
          <p:nvPr userDrawn="1"/>
        </p:nvSpPr>
        <p:spPr>
          <a:xfrm>
            <a:off x="4276923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4" name="Rechteck 313"/>
          <p:cNvSpPr/>
          <p:nvPr userDrawn="1"/>
        </p:nvSpPr>
        <p:spPr>
          <a:xfrm>
            <a:off x="5301037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5" name="Textplatzhalter 12"/>
          <p:cNvSpPr>
            <a:spLocks noGrp="1"/>
          </p:cNvSpPr>
          <p:nvPr>
            <p:ph type="body" sz="quarter" idx="56"/>
          </p:nvPr>
        </p:nvSpPr>
        <p:spPr>
          <a:xfrm>
            <a:off x="4312923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6" name="Bildplatzhalter 14"/>
          <p:cNvSpPr>
            <a:spLocks noGrp="1" noChangeAspect="1"/>
          </p:cNvSpPr>
          <p:nvPr>
            <p:ph type="pic" sz="quarter" idx="57"/>
          </p:nvPr>
        </p:nvSpPr>
        <p:spPr>
          <a:xfrm>
            <a:off x="4312923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7" name="Textplatzhalter 12"/>
          <p:cNvSpPr>
            <a:spLocks noGrp="1"/>
          </p:cNvSpPr>
          <p:nvPr>
            <p:ph type="body" sz="quarter" idx="58"/>
          </p:nvPr>
        </p:nvSpPr>
        <p:spPr>
          <a:xfrm>
            <a:off x="5336283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8" name="Bildplatzhalter 14"/>
          <p:cNvSpPr>
            <a:spLocks noGrp="1" noChangeAspect="1"/>
          </p:cNvSpPr>
          <p:nvPr>
            <p:ph type="pic" sz="quarter" idx="59"/>
          </p:nvPr>
        </p:nvSpPr>
        <p:spPr>
          <a:xfrm>
            <a:off x="5336283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9" name="Textplatzhalter 2"/>
          <p:cNvSpPr>
            <a:spLocks noGrp="1"/>
          </p:cNvSpPr>
          <p:nvPr>
            <p:ph type="body" sz="quarter" idx="60"/>
          </p:nvPr>
        </p:nvSpPr>
        <p:spPr>
          <a:xfrm>
            <a:off x="4581037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0" name="Rechteck 319"/>
          <p:cNvSpPr/>
          <p:nvPr userDrawn="1"/>
        </p:nvSpPr>
        <p:spPr>
          <a:xfrm>
            <a:off x="4276923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1" name="Rechteck 320"/>
          <p:cNvSpPr/>
          <p:nvPr userDrawn="1"/>
        </p:nvSpPr>
        <p:spPr>
          <a:xfrm>
            <a:off x="5301037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2" name="Textplatzhalter 12"/>
          <p:cNvSpPr>
            <a:spLocks noGrp="1"/>
          </p:cNvSpPr>
          <p:nvPr>
            <p:ph type="body" sz="quarter" idx="61"/>
          </p:nvPr>
        </p:nvSpPr>
        <p:spPr>
          <a:xfrm>
            <a:off x="4312923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3" name="Bildplatzhalter 14"/>
          <p:cNvSpPr>
            <a:spLocks noGrp="1" noChangeAspect="1"/>
          </p:cNvSpPr>
          <p:nvPr>
            <p:ph type="pic" sz="quarter" idx="62"/>
          </p:nvPr>
        </p:nvSpPr>
        <p:spPr>
          <a:xfrm>
            <a:off x="4312923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4" name="Textplatzhalter 12"/>
          <p:cNvSpPr>
            <a:spLocks noGrp="1"/>
          </p:cNvSpPr>
          <p:nvPr>
            <p:ph type="body" sz="quarter" idx="63"/>
          </p:nvPr>
        </p:nvSpPr>
        <p:spPr>
          <a:xfrm>
            <a:off x="5336283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5" name="Bildplatzhalter 14"/>
          <p:cNvSpPr>
            <a:spLocks noGrp="1" noChangeAspect="1"/>
          </p:cNvSpPr>
          <p:nvPr>
            <p:ph type="pic" sz="quarter" idx="64"/>
          </p:nvPr>
        </p:nvSpPr>
        <p:spPr>
          <a:xfrm>
            <a:off x="5336283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6" name="Rechteck 325"/>
          <p:cNvSpPr/>
          <p:nvPr userDrawn="1"/>
        </p:nvSpPr>
        <p:spPr>
          <a:xfrm>
            <a:off x="4272877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7" name="Rechteck 326"/>
          <p:cNvSpPr/>
          <p:nvPr userDrawn="1"/>
        </p:nvSpPr>
        <p:spPr>
          <a:xfrm>
            <a:off x="5296991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8" name="Textplatzhalter 12"/>
          <p:cNvSpPr>
            <a:spLocks noGrp="1"/>
          </p:cNvSpPr>
          <p:nvPr>
            <p:ph type="body" sz="quarter" idx="65"/>
          </p:nvPr>
        </p:nvSpPr>
        <p:spPr>
          <a:xfrm>
            <a:off x="4308877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9" name="Bildplatzhalter 14"/>
          <p:cNvSpPr>
            <a:spLocks noGrp="1" noChangeAspect="1"/>
          </p:cNvSpPr>
          <p:nvPr>
            <p:ph type="pic" sz="quarter" idx="66"/>
          </p:nvPr>
        </p:nvSpPr>
        <p:spPr>
          <a:xfrm>
            <a:off x="4308877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0" name="Textplatzhalter 12"/>
          <p:cNvSpPr>
            <a:spLocks noGrp="1"/>
          </p:cNvSpPr>
          <p:nvPr>
            <p:ph type="body" sz="quarter" idx="67"/>
          </p:nvPr>
        </p:nvSpPr>
        <p:spPr>
          <a:xfrm>
            <a:off x="5332237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1" name="Bildplatzhalter 14"/>
          <p:cNvSpPr>
            <a:spLocks noGrp="1" noChangeAspect="1"/>
          </p:cNvSpPr>
          <p:nvPr>
            <p:ph type="pic" sz="quarter" idx="68"/>
          </p:nvPr>
        </p:nvSpPr>
        <p:spPr>
          <a:xfrm>
            <a:off x="5332237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2" name="Rechteck 331"/>
          <p:cNvSpPr/>
          <p:nvPr userDrawn="1"/>
        </p:nvSpPr>
        <p:spPr>
          <a:xfrm>
            <a:off x="4272877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3" name="Rechteck 332"/>
          <p:cNvSpPr/>
          <p:nvPr userDrawn="1"/>
        </p:nvSpPr>
        <p:spPr>
          <a:xfrm>
            <a:off x="5296991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4" name="Textplatzhalter 12"/>
          <p:cNvSpPr>
            <a:spLocks noGrp="1"/>
          </p:cNvSpPr>
          <p:nvPr>
            <p:ph type="body" sz="quarter" idx="69"/>
          </p:nvPr>
        </p:nvSpPr>
        <p:spPr>
          <a:xfrm>
            <a:off x="4308877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5" name="Bildplatzhalter 14"/>
          <p:cNvSpPr>
            <a:spLocks noGrp="1" noChangeAspect="1"/>
          </p:cNvSpPr>
          <p:nvPr>
            <p:ph type="pic" sz="quarter" idx="70"/>
          </p:nvPr>
        </p:nvSpPr>
        <p:spPr>
          <a:xfrm>
            <a:off x="4308877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6" name="Textplatzhalter 12"/>
          <p:cNvSpPr>
            <a:spLocks noGrp="1"/>
          </p:cNvSpPr>
          <p:nvPr>
            <p:ph type="body" sz="quarter" idx="71"/>
          </p:nvPr>
        </p:nvSpPr>
        <p:spPr>
          <a:xfrm>
            <a:off x="5332237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7" name="Bildplatzhalter 14"/>
          <p:cNvSpPr>
            <a:spLocks noGrp="1" noChangeAspect="1"/>
          </p:cNvSpPr>
          <p:nvPr>
            <p:ph type="pic" sz="quarter" idx="72"/>
          </p:nvPr>
        </p:nvSpPr>
        <p:spPr>
          <a:xfrm>
            <a:off x="5332237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8" name="Rechteck 337"/>
          <p:cNvSpPr/>
          <p:nvPr userDrawn="1"/>
        </p:nvSpPr>
        <p:spPr>
          <a:xfrm>
            <a:off x="4272877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9" name="Rechteck 338"/>
          <p:cNvSpPr/>
          <p:nvPr userDrawn="1"/>
        </p:nvSpPr>
        <p:spPr>
          <a:xfrm>
            <a:off x="5296991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0" name="Textplatzhalter 12"/>
          <p:cNvSpPr>
            <a:spLocks noGrp="1"/>
          </p:cNvSpPr>
          <p:nvPr>
            <p:ph type="body" sz="quarter" idx="73"/>
          </p:nvPr>
        </p:nvSpPr>
        <p:spPr>
          <a:xfrm>
            <a:off x="4308877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1" name="Bildplatzhalter 14"/>
          <p:cNvSpPr>
            <a:spLocks noGrp="1" noChangeAspect="1"/>
          </p:cNvSpPr>
          <p:nvPr>
            <p:ph type="pic" sz="quarter" idx="74"/>
          </p:nvPr>
        </p:nvSpPr>
        <p:spPr>
          <a:xfrm>
            <a:off x="4308877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2" name="Textplatzhalter 12"/>
          <p:cNvSpPr>
            <a:spLocks noGrp="1"/>
          </p:cNvSpPr>
          <p:nvPr>
            <p:ph type="body" sz="quarter" idx="75"/>
          </p:nvPr>
        </p:nvSpPr>
        <p:spPr>
          <a:xfrm>
            <a:off x="5332237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3" name="Bildplatzhalter 14"/>
          <p:cNvSpPr>
            <a:spLocks noGrp="1" noChangeAspect="1"/>
          </p:cNvSpPr>
          <p:nvPr>
            <p:ph type="pic" sz="quarter" idx="76"/>
          </p:nvPr>
        </p:nvSpPr>
        <p:spPr>
          <a:xfrm>
            <a:off x="5332237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4" name="Rechteck 343"/>
          <p:cNvSpPr/>
          <p:nvPr userDrawn="1"/>
        </p:nvSpPr>
        <p:spPr>
          <a:xfrm>
            <a:off x="4272877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5" name="Rechteck 344"/>
          <p:cNvSpPr/>
          <p:nvPr userDrawn="1"/>
        </p:nvSpPr>
        <p:spPr>
          <a:xfrm>
            <a:off x="5296991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6" name="Textplatzhalter 12"/>
          <p:cNvSpPr>
            <a:spLocks noGrp="1"/>
          </p:cNvSpPr>
          <p:nvPr>
            <p:ph type="body" sz="quarter" idx="77"/>
          </p:nvPr>
        </p:nvSpPr>
        <p:spPr>
          <a:xfrm>
            <a:off x="4308877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7" name="Bildplatzhalter 14"/>
          <p:cNvSpPr>
            <a:spLocks noGrp="1" noChangeAspect="1"/>
          </p:cNvSpPr>
          <p:nvPr>
            <p:ph type="pic" sz="quarter" idx="78"/>
          </p:nvPr>
        </p:nvSpPr>
        <p:spPr>
          <a:xfrm>
            <a:off x="4308877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8" name="Textplatzhalter 12"/>
          <p:cNvSpPr>
            <a:spLocks noGrp="1"/>
          </p:cNvSpPr>
          <p:nvPr>
            <p:ph type="body" sz="quarter" idx="79"/>
          </p:nvPr>
        </p:nvSpPr>
        <p:spPr>
          <a:xfrm>
            <a:off x="5332237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9" name="Bildplatzhalter 14"/>
          <p:cNvSpPr>
            <a:spLocks noGrp="1" noChangeAspect="1"/>
          </p:cNvSpPr>
          <p:nvPr>
            <p:ph type="pic" sz="quarter" idx="80"/>
          </p:nvPr>
        </p:nvSpPr>
        <p:spPr>
          <a:xfrm>
            <a:off x="5332237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0" name="Bildplatzhalter 11"/>
          <p:cNvSpPr>
            <a:spLocks noGrp="1" noChangeAspect="1"/>
          </p:cNvSpPr>
          <p:nvPr>
            <p:ph type="pic" sz="quarter" idx="81"/>
          </p:nvPr>
        </p:nvSpPr>
        <p:spPr>
          <a:xfrm>
            <a:off x="4272877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1" name="Textfeld 350"/>
          <p:cNvSpPr txBox="1"/>
          <p:nvPr userDrawn="1"/>
        </p:nvSpPr>
        <p:spPr>
          <a:xfrm>
            <a:off x="7335974" y="162601"/>
            <a:ext cx="2160000" cy="6660000"/>
          </a:xfrm>
          <a:prstGeom prst="rect">
            <a:avLst/>
          </a:prstGeom>
          <a:solidFill>
            <a:srgbClr val="FF5301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52" name="Rechteck 351"/>
          <p:cNvSpPr/>
          <p:nvPr userDrawn="1"/>
        </p:nvSpPr>
        <p:spPr>
          <a:xfrm>
            <a:off x="7447745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3" name="Rechteck 352"/>
          <p:cNvSpPr/>
          <p:nvPr userDrawn="1"/>
        </p:nvSpPr>
        <p:spPr>
          <a:xfrm>
            <a:off x="8471859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4" name="Textplatzhalter 12"/>
          <p:cNvSpPr>
            <a:spLocks noGrp="1"/>
          </p:cNvSpPr>
          <p:nvPr>
            <p:ph type="body" sz="quarter" idx="82"/>
          </p:nvPr>
        </p:nvSpPr>
        <p:spPr>
          <a:xfrm>
            <a:off x="7483745" y="60677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5" name="Bildplatzhalter 14"/>
          <p:cNvSpPr>
            <a:spLocks noGrp="1" noChangeAspect="1"/>
          </p:cNvSpPr>
          <p:nvPr>
            <p:ph type="pic" sz="quarter" idx="83"/>
          </p:nvPr>
        </p:nvSpPr>
        <p:spPr>
          <a:xfrm>
            <a:off x="7483745" y="78812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6" name="Textplatzhalter 12"/>
          <p:cNvSpPr>
            <a:spLocks noGrp="1"/>
          </p:cNvSpPr>
          <p:nvPr>
            <p:ph type="body" sz="quarter" idx="84"/>
          </p:nvPr>
        </p:nvSpPr>
        <p:spPr>
          <a:xfrm>
            <a:off x="8507105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7" name="Bildplatzhalter 14"/>
          <p:cNvSpPr>
            <a:spLocks noGrp="1" noChangeAspect="1"/>
          </p:cNvSpPr>
          <p:nvPr>
            <p:ph type="pic" sz="quarter" idx="85"/>
          </p:nvPr>
        </p:nvSpPr>
        <p:spPr>
          <a:xfrm>
            <a:off x="8507105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8" name="Textplatzhalter 2"/>
          <p:cNvSpPr>
            <a:spLocks noGrp="1"/>
          </p:cNvSpPr>
          <p:nvPr>
            <p:ph type="body" sz="quarter" idx="86"/>
          </p:nvPr>
        </p:nvSpPr>
        <p:spPr>
          <a:xfrm>
            <a:off x="7751859" y="256222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9" name="Rechteck 358"/>
          <p:cNvSpPr/>
          <p:nvPr userDrawn="1"/>
        </p:nvSpPr>
        <p:spPr>
          <a:xfrm>
            <a:off x="7447745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0" name="Rechteck 359"/>
          <p:cNvSpPr/>
          <p:nvPr userDrawn="1"/>
        </p:nvSpPr>
        <p:spPr>
          <a:xfrm>
            <a:off x="8471859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1" name="Textplatzhalter 12"/>
          <p:cNvSpPr>
            <a:spLocks noGrp="1"/>
          </p:cNvSpPr>
          <p:nvPr>
            <p:ph type="body" sz="quarter" idx="87"/>
          </p:nvPr>
        </p:nvSpPr>
        <p:spPr>
          <a:xfrm>
            <a:off x="7483745" y="161548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2" name="Bildplatzhalter 14"/>
          <p:cNvSpPr>
            <a:spLocks noGrp="1" noChangeAspect="1"/>
          </p:cNvSpPr>
          <p:nvPr>
            <p:ph type="pic" sz="quarter" idx="88"/>
          </p:nvPr>
        </p:nvSpPr>
        <p:spPr>
          <a:xfrm>
            <a:off x="7483745" y="179684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3" name="Textplatzhalter 12"/>
          <p:cNvSpPr>
            <a:spLocks noGrp="1"/>
          </p:cNvSpPr>
          <p:nvPr>
            <p:ph type="body" sz="quarter" idx="89"/>
          </p:nvPr>
        </p:nvSpPr>
        <p:spPr>
          <a:xfrm>
            <a:off x="8507105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4" name="Bildplatzhalter 14"/>
          <p:cNvSpPr>
            <a:spLocks noGrp="1" noChangeAspect="1"/>
          </p:cNvSpPr>
          <p:nvPr>
            <p:ph type="pic" sz="quarter" idx="90"/>
          </p:nvPr>
        </p:nvSpPr>
        <p:spPr>
          <a:xfrm>
            <a:off x="8507105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5" name="Rechteck 364"/>
          <p:cNvSpPr/>
          <p:nvPr userDrawn="1"/>
        </p:nvSpPr>
        <p:spPr>
          <a:xfrm>
            <a:off x="7443699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6" name="Rechteck 365"/>
          <p:cNvSpPr/>
          <p:nvPr userDrawn="1"/>
        </p:nvSpPr>
        <p:spPr>
          <a:xfrm>
            <a:off x="8467813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7" name="Textplatzhalter 12"/>
          <p:cNvSpPr>
            <a:spLocks noGrp="1"/>
          </p:cNvSpPr>
          <p:nvPr>
            <p:ph type="body" sz="quarter" idx="91"/>
          </p:nvPr>
        </p:nvSpPr>
        <p:spPr>
          <a:xfrm>
            <a:off x="7479699" y="2637612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8" name="Bildplatzhalter 14"/>
          <p:cNvSpPr>
            <a:spLocks noGrp="1" noChangeAspect="1"/>
          </p:cNvSpPr>
          <p:nvPr>
            <p:ph type="pic" sz="quarter" idx="92"/>
          </p:nvPr>
        </p:nvSpPr>
        <p:spPr>
          <a:xfrm>
            <a:off x="7479699" y="2818966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9" name="Textplatzhalter 12"/>
          <p:cNvSpPr>
            <a:spLocks noGrp="1"/>
          </p:cNvSpPr>
          <p:nvPr>
            <p:ph type="body" sz="quarter" idx="93"/>
          </p:nvPr>
        </p:nvSpPr>
        <p:spPr>
          <a:xfrm>
            <a:off x="8503059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0" name="Bildplatzhalter 14"/>
          <p:cNvSpPr>
            <a:spLocks noGrp="1" noChangeAspect="1"/>
          </p:cNvSpPr>
          <p:nvPr>
            <p:ph type="pic" sz="quarter" idx="94"/>
          </p:nvPr>
        </p:nvSpPr>
        <p:spPr>
          <a:xfrm>
            <a:off x="8503059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1" name="Rechteck 370"/>
          <p:cNvSpPr/>
          <p:nvPr userDrawn="1"/>
        </p:nvSpPr>
        <p:spPr>
          <a:xfrm>
            <a:off x="7443699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2" name="Rechteck 371"/>
          <p:cNvSpPr/>
          <p:nvPr userDrawn="1"/>
        </p:nvSpPr>
        <p:spPr>
          <a:xfrm>
            <a:off x="8467813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3" name="Textplatzhalter 12"/>
          <p:cNvSpPr>
            <a:spLocks noGrp="1"/>
          </p:cNvSpPr>
          <p:nvPr>
            <p:ph type="body" sz="quarter" idx="95"/>
          </p:nvPr>
        </p:nvSpPr>
        <p:spPr>
          <a:xfrm>
            <a:off x="7479699" y="365973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4" name="Bildplatzhalter 14"/>
          <p:cNvSpPr>
            <a:spLocks noGrp="1" noChangeAspect="1"/>
          </p:cNvSpPr>
          <p:nvPr>
            <p:ph type="pic" sz="quarter" idx="96"/>
          </p:nvPr>
        </p:nvSpPr>
        <p:spPr>
          <a:xfrm>
            <a:off x="7479699" y="384108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5" name="Textplatzhalter 12"/>
          <p:cNvSpPr>
            <a:spLocks noGrp="1"/>
          </p:cNvSpPr>
          <p:nvPr>
            <p:ph type="body" sz="quarter" idx="97"/>
          </p:nvPr>
        </p:nvSpPr>
        <p:spPr>
          <a:xfrm>
            <a:off x="8503059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6" name="Bildplatzhalter 14"/>
          <p:cNvSpPr>
            <a:spLocks noGrp="1" noChangeAspect="1"/>
          </p:cNvSpPr>
          <p:nvPr>
            <p:ph type="pic" sz="quarter" idx="98"/>
          </p:nvPr>
        </p:nvSpPr>
        <p:spPr>
          <a:xfrm>
            <a:off x="8503059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7" name="Rechteck 376"/>
          <p:cNvSpPr/>
          <p:nvPr userDrawn="1"/>
        </p:nvSpPr>
        <p:spPr>
          <a:xfrm>
            <a:off x="7443699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8" name="Rechteck 377"/>
          <p:cNvSpPr/>
          <p:nvPr userDrawn="1"/>
        </p:nvSpPr>
        <p:spPr>
          <a:xfrm>
            <a:off x="8467813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9" name="Textplatzhalter 12"/>
          <p:cNvSpPr>
            <a:spLocks noGrp="1"/>
          </p:cNvSpPr>
          <p:nvPr>
            <p:ph type="body" sz="quarter" idx="99"/>
          </p:nvPr>
        </p:nvSpPr>
        <p:spPr>
          <a:xfrm>
            <a:off x="7479699" y="46865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0" name="Bildplatzhalter 14"/>
          <p:cNvSpPr>
            <a:spLocks noGrp="1" noChangeAspect="1"/>
          </p:cNvSpPr>
          <p:nvPr>
            <p:ph type="pic" sz="quarter" idx="100"/>
          </p:nvPr>
        </p:nvSpPr>
        <p:spPr>
          <a:xfrm>
            <a:off x="7479699" y="48679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1" name="Textplatzhalter 12"/>
          <p:cNvSpPr>
            <a:spLocks noGrp="1"/>
          </p:cNvSpPr>
          <p:nvPr>
            <p:ph type="body" sz="quarter" idx="101"/>
          </p:nvPr>
        </p:nvSpPr>
        <p:spPr>
          <a:xfrm>
            <a:off x="8503059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2" name="Bildplatzhalter 14"/>
          <p:cNvSpPr>
            <a:spLocks noGrp="1" noChangeAspect="1"/>
          </p:cNvSpPr>
          <p:nvPr>
            <p:ph type="pic" sz="quarter" idx="102"/>
          </p:nvPr>
        </p:nvSpPr>
        <p:spPr>
          <a:xfrm>
            <a:off x="8503059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3" name="Rechteck 382"/>
          <p:cNvSpPr/>
          <p:nvPr userDrawn="1"/>
        </p:nvSpPr>
        <p:spPr>
          <a:xfrm>
            <a:off x="7443699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4" name="Rechteck 383"/>
          <p:cNvSpPr/>
          <p:nvPr userDrawn="1"/>
        </p:nvSpPr>
        <p:spPr>
          <a:xfrm>
            <a:off x="8467813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5" name="Textplatzhalter 12"/>
          <p:cNvSpPr>
            <a:spLocks noGrp="1"/>
          </p:cNvSpPr>
          <p:nvPr>
            <p:ph type="body" sz="quarter" idx="103"/>
          </p:nvPr>
        </p:nvSpPr>
        <p:spPr>
          <a:xfrm>
            <a:off x="7479699" y="571808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6" name="Bildplatzhalter 14"/>
          <p:cNvSpPr>
            <a:spLocks noGrp="1" noChangeAspect="1"/>
          </p:cNvSpPr>
          <p:nvPr>
            <p:ph type="pic" sz="quarter" idx="104"/>
          </p:nvPr>
        </p:nvSpPr>
        <p:spPr>
          <a:xfrm>
            <a:off x="7479699" y="589943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7" name="Textplatzhalter 12"/>
          <p:cNvSpPr>
            <a:spLocks noGrp="1"/>
          </p:cNvSpPr>
          <p:nvPr>
            <p:ph type="body" sz="quarter" idx="105"/>
          </p:nvPr>
        </p:nvSpPr>
        <p:spPr>
          <a:xfrm>
            <a:off x="8503059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8" name="Bildplatzhalter 14"/>
          <p:cNvSpPr>
            <a:spLocks noGrp="1" noChangeAspect="1"/>
          </p:cNvSpPr>
          <p:nvPr>
            <p:ph type="pic" sz="quarter" idx="106"/>
          </p:nvPr>
        </p:nvSpPr>
        <p:spPr>
          <a:xfrm>
            <a:off x="8503059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9" name="Bildplatzhalter 11"/>
          <p:cNvSpPr>
            <a:spLocks noGrp="1" noChangeAspect="1"/>
          </p:cNvSpPr>
          <p:nvPr>
            <p:ph type="pic" sz="quarter" idx="107"/>
          </p:nvPr>
        </p:nvSpPr>
        <p:spPr>
          <a:xfrm>
            <a:off x="7443699" y="249662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F1352115-A0F9-4043-94C6-ED9943528EE1}"/>
              </a:ext>
            </a:extLst>
          </p:cNvPr>
          <p:cNvSpPr/>
          <p:nvPr userDrawn="1"/>
        </p:nvSpPr>
        <p:spPr>
          <a:xfrm>
            <a:off x="670265" y="562066"/>
            <a:ext cx="288000" cy="972000"/>
          </a:xfrm>
          <a:prstGeom prst="rect">
            <a:avLst/>
          </a:prstGeom>
          <a:solidFill>
            <a:srgbClr val="AFB52C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Textplatzhalter 12">
            <a:extLst>
              <a:ext uri="{FF2B5EF4-FFF2-40B4-BE49-F238E27FC236}">
                <a16:creationId xmlns:a16="http://schemas.microsoft.com/office/drawing/2014/main" id="{4886BDAF-31B5-1E44-872E-52720F823B24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>
          <a:xfrm rot="16200000">
            <a:off x="397336" y="97606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12D86F78-BF44-EC4C-B706-A32E568871F5}"/>
              </a:ext>
            </a:extLst>
          </p:cNvPr>
          <p:cNvSpPr/>
          <p:nvPr userDrawn="1"/>
        </p:nvSpPr>
        <p:spPr>
          <a:xfrm>
            <a:off x="3869215" y="1570780"/>
            <a:ext cx="288000" cy="972000"/>
          </a:xfrm>
          <a:prstGeom prst="rect">
            <a:avLst/>
          </a:prstGeom>
          <a:solidFill>
            <a:srgbClr val="FF980B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Textplatzhalter 12">
            <a:extLst>
              <a:ext uri="{FF2B5EF4-FFF2-40B4-BE49-F238E27FC236}">
                <a16:creationId xmlns:a16="http://schemas.microsoft.com/office/drawing/2014/main" id="{8DDCBB66-9CDC-A44E-84C4-7DB476AF7EE8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>
          <a:xfrm rot="16200000">
            <a:off x="3590283" y="1984780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94C20866-A838-5F44-A9DC-61877513FDDB}"/>
              </a:ext>
            </a:extLst>
          </p:cNvPr>
          <p:cNvSpPr/>
          <p:nvPr userDrawn="1"/>
        </p:nvSpPr>
        <p:spPr>
          <a:xfrm>
            <a:off x="7027059" y="2592903"/>
            <a:ext cx="288000" cy="972000"/>
          </a:xfrm>
          <a:prstGeom prst="rect">
            <a:avLst/>
          </a:prstGeom>
          <a:solidFill>
            <a:srgbClr val="FF530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5" name="Textplatzhalter 12">
            <a:extLst>
              <a:ext uri="{FF2B5EF4-FFF2-40B4-BE49-F238E27FC236}">
                <a16:creationId xmlns:a16="http://schemas.microsoft.com/office/drawing/2014/main" id="{175A53F9-EA91-1042-8C05-6AB93FA21ADA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>
          <a:xfrm rot="16200000">
            <a:off x="6757059" y="300660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91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 userDrawn="1"/>
        </p:nvSpPr>
        <p:spPr>
          <a:xfrm>
            <a:off x="976265" y="165463"/>
            <a:ext cx="2160000" cy="6660000"/>
          </a:xfrm>
          <a:prstGeom prst="rect">
            <a:avLst/>
          </a:prstGeom>
          <a:solidFill>
            <a:srgbClr val="FF0000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8" name="Rechteck 7"/>
          <p:cNvSpPr/>
          <p:nvPr userDrawn="1"/>
        </p:nvSpPr>
        <p:spPr>
          <a:xfrm>
            <a:off x="1088036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9" name="Rechteck 8"/>
          <p:cNvSpPr/>
          <p:nvPr userDrawn="1"/>
        </p:nvSpPr>
        <p:spPr>
          <a:xfrm>
            <a:off x="2112150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1124036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5" name="Bildplatzhalter 14"/>
          <p:cNvSpPr>
            <a:spLocks noGrp="1" noChangeAspect="1"/>
          </p:cNvSpPr>
          <p:nvPr>
            <p:ph type="pic" sz="quarter" idx="11"/>
          </p:nvPr>
        </p:nvSpPr>
        <p:spPr>
          <a:xfrm>
            <a:off x="1124036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2147396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" name="Bildplatzhalter 14"/>
          <p:cNvSpPr>
            <a:spLocks noGrp="1" noChangeAspect="1"/>
          </p:cNvSpPr>
          <p:nvPr>
            <p:ph type="pic" sz="quarter" idx="13"/>
          </p:nvPr>
        </p:nvSpPr>
        <p:spPr>
          <a:xfrm>
            <a:off x="2147396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4"/>
          </p:nvPr>
        </p:nvSpPr>
        <p:spPr>
          <a:xfrm>
            <a:off x="1392150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5" name="Rechteck 164"/>
          <p:cNvSpPr/>
          <p:nvPr userDrawn="1"/>
        </p:nvSpPr>
        <p:spPr>
          <a:xfrm>
            <a:off x="1088036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6" name="Rechteck 165"/>
          <p:cNvSpPr/>
          <p:nvPr userDrawn="1"/>
        </p:nvSpPr>
        <p:spPr>
          <a:xfrm>
            <a:off x="2112150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67" name="Textplatzhalter 12"/>
          <p:cNvSpPr>
            <a:spLocks noGrp="1"/>
          </p:cNvSpPr>
          <p:nvPr>
            <p:ph type="body" sz="quarter" idx="35"/>
          </p:nvPr>
        </p:nvSpPr>
        <p:spPr>
          <a:xfrm>
            <a:off x="1124036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8" name="Bildplatzhalter 14"/>
          <p:cNvSpPr>
            <a:spLocks noGrp="1" noChangeAspect="1"/>
          </p:cNvSpPr>
          <p:nvPr>
            <p:ph type="pic" sz="quarter" idx="36"/>
          </p:nvPr>
        </p:nvSpPr>
        <p:spPr>
          <a:xfrm>
            <a:off x="1124036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69" name="Textplatzhalter 12"/>
          <p:cNvSpPr>
            <a:spLocks noGrp="1"/>
          </p:cNvSpPr>
          <p:nvPr>
            <p:ph type="body" sz="quarter" idx="37"/>
          </p:nvPr>
        </p:nvSpPr>
        <p:spPr>
          <a:xfrm>
            <a:off x="2147396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0" name="Bildplatzhalter 14"/>
          <p:cNvSpPr>
            <a:spLocks noGrp="1" noChangeAspect="1"/>
          </p:cNvSpPr>
          <p:nvPr>
            <p:ph type="pic" sz="quarter" idx="38"/>
          </p:nvPr>
        </p:nvSpPr>
        <p:spPr>
          <a:xfrm>
            <a:off x="2147396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1" name="Rechteck 170"/>
          <p:cNvSpPr/>
          <p:nvPr userDrawn="1"/>
        </p:nvSpPr>
        <p:spPr>
          <a:xfrm>
            <a:off x="1083990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2" name="Rechteck 171"/>
          <p:cNvSpPr/>
          <p:nvPr userDrawn="1"/>
        </p:nvSpPr>
        <p:spPr>
          <a:xfrm>
            <a:off x="2108104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3" name="Textplatzhalter 12"/>
          <p:cNvSpPr>
            <a:spLocks noGrp="1"/>
          </p:cNvSpPr>
          <p:nvPr>
            <p:ph type="body" sz="quarter" idx="39"/>
          </p:nvPr>
        </p:nvSpPr>
        <p:spPr>
          <a:xfrm>
            <a:off x="1119990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4" name="Bildplatzhalter 14"/>
          <p:cNvSpPr>
            <a:spLocks noGrp="1" noChangeAspect="1"/>
          </p:cNvSpPr>
          <p:nvPr>
            <p:ph type="pic" sz="quarter" idx="40"/>
          </p:nvPr>
        </p:nvSpPr>
        <p:spPr>
          <a:xfrm>
            <a:off x="1119990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5" name="Textplatzhalter 12"/>
          <p:cNvSpPr>
            <a:spLocks noGrp="1"/>
          </p:cNvSpPr>
          <p:nvPr>
            <p:ph type="body" sz="quarter" idx="41"/>
          </p:nvPr>
        </p:nvSpPr>
        <p:spPr>
          <a:xfrm>
            <a:off x="2143350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76" name="Bildplatzhalter 14"/>
          <p:cNvSpPr>
            <a:spLocks noGrp="1" noChangeAspect="1"/>
          </p:cNvSpPr>
          <p:nvPr>
            <p:ph type="pic" sz="quarter" idx="42"/>
          </p:nvPr>
        </p:nvSpPr>
        <p:spPr>
          <a:xfrm>
            <a:off x="2143350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77" name="Rechteck 176"/>
          <p:cNvSpPr/>
          <p:nvPr userDrawn="1"/>
        </p:nvSpPr>
        <p:spPr>
          <a:xfrm>
            <a:off x="1083990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8" name="Rechteck 177"/>
          <p:cNvSpPr/>
          <p:nvPr userDrawn="1"/>
        </p:nvSpPr>
        <p:spPr>
          <a:xfrm>
            <a:off x="2108104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79" name="Textplatzhalter 12"/>
          <p:cNvSpPr>
            <a:spLocks noGrp="1"/>
          </p:cNvSpPr>
          <p:nvPr>
            <p:ph type="body" sz="quarter" idx="43"/>
          </p:nvPr>
        </p:nvSpPr>
        <p:spPr>
          <a:xfrm>
            <a:off x="1119990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0" name="Bildplatzhalter 14"/>
          <p:cNvSpPr>
            <a:spLocks noGrp="1" noChangeAspect="1"/>
          </p:cNvSpPr>
          <p:nvPr>
            <p:ph type="pic" sz="quarter" idx="44"/>
          </p:nvPr>
        </p:nvSpPr>
        <p:spPr>
          <a:xfrm>
            <a:off x="1119990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1" name="Textplatzhalter 12"/>
          <p:cNvSpPr>
            <a:spLocks noGrp="1"/>
          </p:cNvSpPr>
          <p:nvPr>
            <p:ph type="body" sz="quarter" idx="45"/>
          </p:nvPr>
        </p:nvSpPr>
        <p:spPr>
          <a:xfrm>
            <a:off x="2143350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2" name="Bildplatzhalter 14"/>
          <p:cNvSpPr>
            <a:spLocks noGrp="1" noChangeAspect="1"/>
          </p:cNvSpPr>
          <p:nvPr>
            <p:ph type="pic" sz="quarter" idx="46"/>
          </p:nvPr>
        </p:nvSpPr>
        <p:spPr>
          <a:xfrm>
            <a:off x="2143350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3" name="Rechteck 182"/>
          <p:cNvSpPr/>
          <p:nvPr userDrawn="1"/>
        </p:nvSpPr>
        <p:spPr>
          <a:xfrm>
            <a:off x="1083990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4" name="Rechteck 183"/>
          <p:cNvSpPr/>
          <p:nvPr userDrawn="1"/>
        </p:nvSpPr>
        <p:spPr>
          <a:xfrm>
            <a:off x="2108104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85" name="Textplatzhalter 12"/>
          <p:cNvSpPr>
            <a:spLocks noGrp="1"/>
          </p:cNvSpPr>
          <p:nvPr>
            <p:ph type="body" sz="quarter" idx="47"/>
          </p:nvPr>
        </p:nvSpPr>
        <p:spPr>
          <a:xfrm>
            <a:off x="1119990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6" name="Bildplatzhalter 14"/>
          <p:cNvSpPr>
            <a:spLocks noGrp="1" noChangeAspect="1"/>
          </p:cNvSpPr>
          <p:nvPr>
            <p:ph type="pic" sz="quarter" idx="48"/>
          </p:nvPr>
        </p:nvSpPr>
        <p:spPr>
          <a:xfrm>
            <a:off x="1119990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7" name="Textplatzhalter 12"/>
          <p:cNvSpPr>
            <a:spLocks noGrp="1"/>
          </p:cNvSpPr>
          <p:nvPr>
            <p:ph type="body" sz="quarter" idx="49"/>
          </p:nvPr>
        </p:nvSpPr>
        <p:spPr>
          <a:xfrm>
            <a:off x="2143350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88" name="Bildplatzhalter 14"/>
          <p:cNvSpPr>
            <a:spLocks noGrp="1" noChangeAspect="1"/>
          </p:cNvSpPr>
          <p:nvPr>
            <p:ph type="pic" sz="quarter" idx="50"/>
          </p:nvPr>
        </p:nvSpPr>
        <p:spPr>
          <a:xfrm>
            <a:off x="2143350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89" name="Rechteck 188"/>
          <p:cNvSpPr/>
          <p:nvPr userDrawn="1"/>
        </p:nvSpPr>
        <p:spPr>
          <a:xfrm>
            <a:off x="1083990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0" name="Rechteck 189"/>
          <p:cNvSpPr/>
          <p:nvPr userDrawn="1"/>
        </p:nvSpPr>
        <p:spPr>
          <a:xfrm>
            <a:off x="2108104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191" name="Textplatzhalter 12"/>
          <p:cNvSpPr>
            <a:spLocks noGrp="1"/>
          </p:cNvSpPr>
          <p:nvPr>
            <p:ph type="body" sz="quarter" idx="51"/>
          </p:nvPr>
        </p:nvSpPr>
        <p:spPr>
          <a:xfrm>
            <a:off x="1119990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2" name="Bildplatzhalter 14"/>
          <p:cNvSpPr>
            <a:spLocks noGrp="1" noChangeAspect="1"/>
          </p:cNvSpPr>
          <p:nvPr>
            <p:ph type="pic" sz="quarter" idx="52"/>
          </p:nvPr>
        </p:nvSpPr>
        <p:spPr>
          <a:xfrm>
            <a:off x="1119990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93" name="Textplatzhalter 12"/>
          <p:cNvSpPr>
            <a:spLocks noGrp="1"/>
          </p:cNvSpPr>
          <p:nvPr>
            <p:ph type="body" sz="quarter" idx="53"/>
          </p:nvPr>
        </p:nvSpPr>
        <p:spPr>
          <a:xfrm>
            <a:off x="2143350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94" name="Bildplatzhalter 14"/>
          <p:cNvSpPr>
            <a:spLocks noGrp="1" noChangeAspect="1"/>
          </p:cNvSpPr>
          <p:nvPr>
            <p:ph type="pic" sz="quarter" idx="54"/>
          </p:nvPr>
        </p:nvSpPr>
        <p:spPr>
          <a:xfrm>
            <a:off x="2143350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55"/>
          </p:nvPr>
        </p:nvSpPr>
        <p:spPr>
          <a:xfrm>
            <a:off x="1083990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2" name="Textfeld 311"/>
          <p:cNvSpPr txBox="1"/>
          <p:nvPr userDrawn="1"/>
        </p:nvSpPr>
        <p:spPr>
          <a:xfrm>
            <a:off x="4165152" y="165463"/>
            <a:ext cx="2160000" cy="6660000"/>
          </a:xfrm>
          <a:prstGeom prst="rect">
            <a:avLst/>
          </a:prstGeom>
          <a:solidFill>
            <a:srgbClr val="C00565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13" name="Rechteck 312"/>
          <p:cNvSpPr/>
          <p:nvPr userDrawn="1"/>
        </p:nvSpPr>
        <p:spPr>
          <a:xfrm>
            <a:off x="4276923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4" name="Rechteck 313"/>
          <p:cNvSpPr/>
          <p:nvPr userDrawn="1"/>
        </p:nvSpPr>
        <p:spPr>
          <a:xfrm>
            <a:off x="5301037" y="60092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15" name="Textplatzhalter 12"/>
          <p:cNvSpPr>
            <a:spLocks noGrp="1"/>
          </p:cNvSpPr>
          <p:nvPr>
            <p:ph type="body" sz="quarter" idx="56"/>
          </p:nvPr>
        </p:nvSpPr>
        <p:spPr>
          <a:xfrm>
            <a:off x="4312923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6" name="Bildplatzhalter 14"/>
          <p:cNvSpPr>
            <a:spLocks noGrp="1" noChangeAspect="1"/>
          </p:cNvSpPr>
          <p:nvPr>
            <p:ph type="pic" sz="quarter" idx="57"/>
          </p:nvPr>
        </p:nvSpPr>
        <p:spPr>
          <a:xfrm>
            <a:off x="4312923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7" name="Textplatzhalter 12"/>
          <p:cNvSpPr>
            <a:spLocks noGrp="1"/>
          </p:cNvSpPr>
          <p:nvPr>
            <p:ph type="body" sz="quarter" idx="58"/>
          </p:nvPr>
        </p:nvSpPr>
        <p:spPr>
          <a:xfrm>
            <a:off x="5336283" y="61249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18" name="Bildplatzhalter 14"/>
          <p:cNvSpPr>
            <a:spLocks noGrp="1" noChangeAspect="1"/>
          </p:cNvSpPr>
          <p:nvPr>
            <p:ph type="pic" sz="quarter" idx="59"/>
          </p:nvPr>
        </p:nvSpPr>
        <p:spPr>
          <a:xfrm>
            <a:off x="5336283" y="79385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19" name="Textplatzhalter 2"/>
          <p:cNvSpPr>
            <a:spLocks noGrp="1"/>
          </p:cNvSpPr>
          <p:nvPr>
            <p:ph type="body" sz="quarter" idx="60"/>
          </p:nvPr>
        </p:nvSpPr>
        <p:spPr>
          <a:xfrm>
            <a:off x="4581037" y="259084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0" name="Rechteck 319"/>
          <p:cNvSpPr/>
          <p:nvPr userDrawn="1"/>
        </p:nvSpPr>
        <p:spPr>
          <a:xfrm>
            <a:off x="4276923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1" name="Rechteck 320"/>
          <p:cNvSpPr/>
          <p:nvPr userDrawn="1"/>
        </p:nvSpPr>
        <p:spPr>
          <a:xfrm>
            <a:off x="5301037" y="160964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2" name="Textplatzhalter 12"/>
          <p:cNvSpPr>
            <a:spLocks noGrp="1"/>
          </p:cNvSpPr>
          <p:nvPr>
            <p:ph type="body" sz="quarter" idx="61"/>
          </p:nvPr>
        </p:nvSpPr>
        <p:spPr>
          <a:xfrm>
            <a:off x="4312923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3" name="Bildplatzhalter 14"/>
          <p:cNvSpPr>
            <a:spLocks noGrp="1" noChangeAspect="1"/>
          </p:cNvSpPr>
          <p:nvPr>
            <p:ph type="pic" sz="quarter" idx="62"/>
          </p:nvPr>
        </p:nvSpPr>
        <p:spPr>
          <a:xfrm>
            <a:off x="4312923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4" name="Textplatzhalter 12"/>
          <p:cNvSpPr>
            <a:spLocks noGrp="1"/>
          </p:cNvSpPr>
          <p:nvPr>
            <p:ph type="body" sz="quarter" idx="63"/>
          </p:nvPr>
        </p:nvSpPr>
        <p:spPr>
          <a:xfrm>
            <a:off x="5336283" y="162121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5" name="Bildplatzhalter 14"/>
          <p:cNvSpPr>
            <a:spLocks noGrp="1" noChangeAspect="1"/>
          </p:cNvSpPr>
          <p:nvPr>
            <p:ph type="pic" sz="quarter" idx="64"/>
          </p:nvPr>
        </p:nvSpPr>
        <p:spPr>
          <a:xfrm>
            <a:off x="5336283" y="180256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26" name="Rechteck 325"/>
          <p:cNvSpPr/>
          <p:nvPr userDrawn="1"/>
        </p:nvSpPr>
        <p:spPr>
          <a:xfrm>
            <a:off x="4272877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7" name="Rechteck 326"/>
          <p:cNvSpPr/>
          <p:nvPr userDrawn="1"/>
        </p:nvSpPr>
        <p:spPr>
          <a:xfrm>
            <a:off x="5296991" y="263176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28" name="Textplatzhalter 12"/>
          <p:cNvSpPr>
            <a:spLocks noGrp="1"/>
          </p:cNvSpPr>
          <p:nvPr>
            <p:ph type="body" sz="quarter" idx="65"/>
          </p:nvPr>
        </p:nvSpPr>
        <p:spPr>
          <a:xfrm>
            <a:off x="4308877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29" name="Bildplatzhalter 14"/>
          <p:cNvSpPr>
            <a:spLocks noGrp="1" noChangeAspect="1"/>
          </p:cNvSpPr>
          <p:nvPr>
            <p:ph type="pic" sz="quarter" idx="66"/>
          </p:nvPr>
        </p:nvSpPr>
        <p:spPr>
          <a:xfrm>
            <a:off x="4308877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0" name="Textplatzhalter 12"/>
          <p:cNvSpPr>
            <a:spLocks noGrp="1"/>
          </p:cNvSpPr>
          <p:nvPr>
            <p:ph type="body" sz="quarter" idx="67"/>
          </p:nvPr>
        </p:nvSpPr>
        <p:spPr>
          <a:xfrm>
            <a:off x="5332237" y="264333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1" name="Bildplatzhalter 14"/>
          <p:cNvSpPr>
            <a:spLocks noGrp="1" noChangeAspect="1"/>
          </p:cNvSpPr>
          <p:nvPr>
            <p:ph type="pic" sz="quarter" idx="68"/>
          </p:nvPr>
        </p:nvSpPr>
        <p:spPr>
          <a:xfrm>
            <a:off x="5332237" y="282469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2" name="Rechteck 331"/>
          <p:cNvSpPr/>
          <p:nvPr userDrawn="1"/>
        </p:nvSpPr>
        <p:spPr>
          <a:xfrm>
            <a:off x="4272877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3" name="Rechteck 332"/>
          <p:cNvSpPr/>
          <p:nvPr userDrawn="1"/>
        </p:nvSpPr>
        <p:spPr>
          <a:xfrm>
            <a:off x="5296991" y="3653888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4" name="Textplatzhalter 12"/>
          <p:cNvSpPr>
            <a:spLocks noGrp="1"/>
          </p:cNvSpPr>
          <p:nvPr>
            <p:ph type="body" sz="quarter" idx="69"/>
          </p:nvPr>
        </p:nvSpPr>
        <p:spPr>
          <a:xfrm>
            <a:off x="4308877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5" name="Bildplatzhalter 14"/>
          <p:cNvSpPr>
            <a:spLocks noGrp="1" noChangeAspect="1"/>
          </p:cNvSpPr>
          <p:nvPr>
            <p:ph type="pic" sz="quarter" idx="70"/>
          </p:nvPr>
        </p:nvSpPr>
        <p:spPr>
          <a:xfrm>
            <a:off x="4308877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6" name="Textplatzhalter 12"/>
          <p:cNvSpPr>
            <a:spLocks noGrp="1"/>
          </p:cNvSpPr>
          <p:nvPr>
            <p:ph type="body" sz="quarter" idx="71"/>
          </p:nvPr>
        </p:nvSpPr>
        <p:spPr>
          <a:xfrm>
            <a:off x="5332237" y="36654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37" name="Bildplatzhalter 14"/>
          <p:cNvSpPr>
            <a:spLocks noGrp="1" noChangeAspect="1"/>
          </p:cNvSpPr>
          <p:nvPr>
            <p:ph type="pic" sz="quarter" idx="72"/>
          </p:nvPr>
        </p:nvSpPr>
        <p:spPr>
          <a:xfrm>
            <a:off x="5332237" y="38468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38" name="Rechteck 337"/>
          <p:cNvSpPr/>
          <p:nvPr userDrawn="1"/>
        </p:nvSpPr>
        <p:spPr>
          <a:xfrm>
            <a:off x="4272877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39" name="Rechteck 338"/>
          <p:cNvSpPr/>
          <p:nvPr userDrawn="1"/>
        </p:nvSpPr>
        <p:spPr>
          <a:xfrm>
            <a:off x="5296991" y="4680712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0" name="Textplatzhalter 12"/>
          <p:cNvSpPr>
            <a:spLocks noGrp="1"/>
          </p:cNvSpPr>
          <p:nvPr>
            <p:ph type="body" sz="quarter" idx="73"/>
          </p:nvPr>
        </p:nvSpPr>
        <p:spPr>
          <a:xfrm>
            <a:off x="4308877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1" name="Bildplatzhalter 14"/>
          <p:cNvSpPr>
            <a:spLocks noGrp="1" noChangeAspect="1"/>
          </p:cNvSpPr>
          <p:nvPr>
            <p:ph type="pic" sz="quarter" idx="74"/>
          </p:nvPr>
        </p:nvSpPr>
        <p:spPr>
          <a:xfrm>
            <a:off x="4308877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2" name="Textplatzhalter 12"/>
          <p:cNvSpPr>
            <a:spLocks noGrp="1"/>
          </p:cNvSpPr>
          <p:nvPr>
            <p:ph type="body" sz="quarter" idx="75"/>
          </p:nvPr>
        </p:nvSpPr>
        <p:spPr>
          <a:xfrm>
            <a:off x="5332237" y="4692283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3" name="Bildplatzhalter 14"/>
          <p:cNvSpPr>
            <a:spLocks noGrp="1" noChangeAspect="1"/>
          </p:cNvSpPr>
          <p:nvPr>
            <p:ph type="pic" sz="quarter" idx="76"/>
          </p:nvPr>
        </p:nvSpPr>
        <p:spPr>
          <a:xfrm>
            <a:off x="5332237" y="4873637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4" name="Rechteck 343"/>
          <p:cNvSpPr/>
          <p:nvPr userDrawn="1"/>
        </p:nvSpPr>
        <p:spPr>
          <a:xfrm>
            <a:off x="4272877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5" name="Rechteck 344"/>
          <p:cNvSpPr/>
          <p:nvPr userDrawn="1"/>
        </p:nvSpPr>
        <p:spPr>
          <a:xfrm>
            <a:off x="5296991" y="5712237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46" name="Textplatzhalter 12"/>
          <p:cNvSpPr>
            <a:spLocks noGrp="1"/>
          </p:cNvSpPr>
          <p:nvPr>
            <p:ph type="body" sz="quarter" idx="77"/>
          </p:nvPr>
        </p:nvSpPr>
        <p:spPr>
          <a:xfrm>
            <a:off x="4308877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7" name="Bildplatzhalter 14"/>
          <p:cNvSpPr>
            <a:spLocks noGrp="1" noChangeAspect="1"/>
          </p:cNvSpPr>
          <p:nvPr>
            <p:ph type="pic" sz="quarter" idx="78"/>
          </p:nvPr>
        </p:nvSpPr>
        <p:spPr>
          <a:xfrm>
            <a:off x="4308877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48" name="Textplatzhalter 12"/>
          <p:cNvSpPr>
            <a:spLocks noGrp="1"/>
          </p:cNvSpPr>
          <p:nvPr>
            <p:ph type="body" sz="quarter" idx="79"/>
          </p:nvPr>
        </p:nvSpPr>
        <p:spPr>
          <a:xfrm>
            <a:off x="5332237" y="5723808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49" name="Bildplatzhalter 14"/>
          <p:cNvSpPr>
            <a:spLocks noGrp="1" noChangeAspect="1"/>
          </p:cNvSpPr>
          <p:nvPr>
            <p:ph type="pic" sz="quarter" idx="80"/>
          </p:nvPr>
        </p:nvSpPr>
        <p:spPr>
          <a:xfrm>
            <a:off x="5332237" y="5905162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0" name="Bildplatzhalter 11"/>
          <p:cNvSpPr>
            <a:spLocks noGrp="1" noChangeAspect="1"/>
          </p:cNvSpPr>
          <p:nvPr>
            <p:ph type="pic" sz="quarter" idx="81"/>
          </p:nvPr>
        </p:nvSpPr>
        <p:spPr>
          <a:xfrm>
            <a:off x="4272877" y="252524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1" name="Textfeld 350"/>
          <p:cNvSpPr txBox="1"/>
          <p:nvPr userDrawn="1"/>
        </p:nvSpPr>
        <p:spPr>
          <a:xfrm>
            <a:off x="7335974" y="162601"/>
            <a:ext cx="2160000" cy="6660000"/>
          </a:xfrm>
          <a:prstGeom prst="rect">
            <a:avLst/>
          </a:prstGeom>
          <a:solidFill>
            <a:srgbClr val="AF38A2"/>
          </a:solidFill>
          <a:ln w="25400" cap="rnd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352" name="Rechteck 351"/>
          <p:cNvSpPr/>
          <p:nvPr userDrawn="1"/>
        </p:nvSpPr>
        <p:spPr>
          <a:xfrm>
            <a:off x="7447745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3" name="Rechteck 352"/>
          <p:cNvSpPr/>
          <p:nvPr userDrawn="1"/>
        </p:nvSpPr>
        <p:spPr>
          <a:xfrm>
            <a:off x="8471859" y="59806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54" name="Textplatzhalter 12"/>
          <p:cNvSpPr>
            <a:spLocks noGrp="1"/>
          </p:cNvSpPr>
          <p:nvPr>
            <p:ph type="body" sz="quarter" idx="82"/>
          </p:nvPr>
        </p:nvSpPr>
        <p:spPr>
          <a:xfrm>
            <a:off x="7483745" y="60677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5" name="Bildplatzhalter 14"/>
          <p:cNvSpPr>
            <a:spLocks noGrp="1" noChangeAspect="1"/>
          </p:cNvSpPr>
          <p:nvPr>
            <p:ph type="pic" sz="quarter" idx="83"/>
          </p:nvPr>
        </p:nvSpPr>
        <p:spPr>
          <a:xfrm>
            <a:off x="7483745" y="78812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6" name="Textplatzhalter 12"/>
          <p:cNvSpPr>
            <a:spLocks noGrp="1"/>
          </p:cNvSpPr>
          <p:nvPr>
            <p:ph type="body" sz="quarter" idx="84"/>
          </p:nvPr>
        </p:nvSpPr>
        <p:spPr>
          <a:xfrm>
            <a:off x="8507105" y="60963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7" name="Bildplatzhalter 14"/>
          <p:cNvSpPr>
            <a:spLocks noGrp="1" noChangeAspect="1"/>
          </p:cNvSpPr>
          <p:nvPr>
            <p:ph type="pic" sz="quarter" idx="85"/>
          </p:nvPr>
        </p:nvSpPr>
        <p:spPr>
          <a:xfrm>
            <a:off x="8507105" y="79099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58" name="Textplatzhalter 2"/>
          <p:cNvSpPr>
            <a:spLocks noGrp="1"/>
          </p:cNvSpPr>
          <p:nvPr>
            <p:ph type="body" sz="quarter" idx="86"/>
          </p:nvPr>
        </p:nvSpPr>
        <p:spPr>
          <a:xfrm>
            <a:off x="7751859" y="256222"/>
            <a:ext cx="1620000" cy="23313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14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59" name="Rechteck 358"/>
          <p:cNvSpPr/>
          <p:nvPr userDrawn="1"/>
        </p:nvSpPr>
        <p:spPr>
          <a:xfrm>
            <a:off x="7447745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0" name="Rechteck 359"/>
          <p:cNvSpPr/>
          <p:nvPr userDrawn="1"/>
        </p:nvSpPr>
        <p:spPr>
          <a:xfrm>
            <a:off x="8471859" y="160678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1" name="Textplatzhalter 12"/>
          <p:cNvSpPr>
            <a:spLocks noGrp="1"/>
          </p:cNvSpPr>
          <p:nvPr>
            <p:ph type="body" sz="quarter" idx="87"/>
          </p:nvPr>
        </p:nvSpPr>
        <p:spPr>
          <a:xfrm>
            <a:off x="7483745" y="161548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2" name="Bildplatzhalter 14"/>
          <p:cNvSpPr>
            <a:spLocks noGrp="1" noChangeAspect="1"/>
          </p:cNvSpPr>
          <p:nvPr>
            <p:ph type="pic" sz="quarter" idx="88"/>
          </p:nvPr>
        </p:nvSpPr>
        <p:spPr>
          <a:xfrm>
            <a:off x="7483745" y="179684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3" name="Textplatzhalter 12"/>
          <p:cNvSpPr>
            <a:spLocks noGrp="1"/>
          </p:cNvSpPr>
          <p:nvPr>
            <p:ph type="body" sz="quarter" idx="89"/>
          </p:nvPr>
        </p:nvSpPr>
        <p:spPr>
          <a:xfrm>
            <a:off x="8507105" y="161835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4" name="Bildplatzhalter 14"/>
          <p:cNvSpPr>
            <a:spLocks noGrp="1" noChangeAspect="1"/>
          </p:cNvSpPr>
          <p:nvPr>
            <p:ph type="pic" sz="quarter" idx="90"/>
          </p:nvPr>
        </p:nvSpPr>
        <p:spPr>
          <a:xfrm>
            <a:off x="8507105" y="179970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5" name="Rechteck 364"/>
          <p:cNvSpPr/>
          <p:nvPr userDrawn="1"/>
        </p:nvSpPr>
        <p:spPr>
          <a:xfrm>
            <a:off x="7443699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6" name="Rechteck 365"/>
          <p:cNvSpPr/>
          <p:nvPr userDrawn="1"/>
        </p:nvSpPr>
        <p:spPr>
          <a:xfrm>
            <a:off x="8467813" y="2628903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67" name="Textplatzhalter 12"/>
          <p:cNvSpPr>
            <a:spLocks noGrp="1"/>
          </p:cNvSpPr>
          <p:nvPr>
            <p:ph type="body" sz="quarter" idx="91"/>
          </p:nvPr>
        </p:nvSpPr>
        <p:spPr>
          <a:xfrm>
            <a:off x="7479699" y="2637612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68" name="Bildplatzhalter 14"/>
          <p:cNvSpPr>
            <a:spLocks noGrp="1" noChangeAspect="1"/>
          </p:cNvSpPr>
          <p:nvPr>
            <p:ph type="pic" sz="quarter" idx="92"/>
          </p:nvPr>
        </p:nvSpPr>
        <p:spPr>
          <a:xfrm>
            <a:off x="7479699" y="2818966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69" name="Textplatzhalter 12"/>
          <p:cNvSpPr>
            <a:spLocks noGrp="1"/>
          </p:cNvSpPr>
          <p:nvPr>
            <p:ph type="body" sz="quarter" idx="93"/>
          </p:nvPr>
        </p:nvSpPr>
        <p:spPr>
          <a:xfrm>
            <a:off x="8503059" y="264047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0" name="Bildplatzhalter 14"/>
          <p:cNvSpPr>
            <a:spLocks noGrp="1" noChangeAspect="1"/>
          </p:cNvSpPr>
          <p:nvPr>
            <p:ph type="pic" sz="quarter" idx="94"/>
          </p:nvPr>
        </p:nvSpPr>
        <p:spPr>
          <a:xfrm>
            <a:off x="8503059" y="282182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1" name="Rechteck 370"/>
          <p:cNvSpPr/>
          <p:nvPr userDrawn="1"/>
        </p:nvSpPr>
        <p:spPr>
          <a:xfrm>
            <a:off x="7443699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2" name="Rechteck 371"/>
          <p:cNvSpPr/>
          <p:nvPr userDrawn="1"/>
        </p:nvSpPr>
        <p:spPr>
          <a:xfrm>
            <a:off x="8467813" y="3651026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3" name="Textplatzhalter 12"/>
          <p:cNvSpPr>
            <a:spLocks noGrp="1"/>
          </p:cNvSpPr>
          <p:nvPr>
            <p:ph type="body" sz="quarter" idx="95"/>
          </p:nvPr>
        </p:nvSpPr>
        <p:spPr>
          <a:xfrm>
            <a:off x="7479699" y="365973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4" name="Bildplatzhalter 14"/>
          <p:cNvSpPr>
            <a:spLocks noGrp="1" noChangeAspect="1"/>
          </p:cNvSpPr>
          <p:nvPr>
            <p:ph type="pic" sz="quarter" idx="96"/>
          </p:nvPr>
        </p:nvSpPr>
        <p:spPr>
          <a:xfrm>
            <a:off x="7479699" y="3841089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5" name="Textplatzhalter 12"/>
          <p:cNvSpPr>
            <a:spLocks noGrp="1"/>
          </p:cNvSpPr>
          <p:nvPr>
            <p:ph type="body" sz="quarter" idx="97"/>
          </p:nvPr>
        </p:nvSpPr>
        <p:spPr>
          <a:xfrm>
            <a:off x="8503059" y="3662597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76" name="Bildplatzhalter 14"/>
          <p:cNvSpPr>
            <a:spLocks noGrp="1" noChangeAspect="1"/>
          </p:cNvSpPr>
          <p:nvPr>
            <p:ph type="pic" sz="quarter" idx="98"/>
          </p:nvPr>
        </p:nvSpPr>
        <p:spPr>
          <a:xfrm>
            <a:off x="8503059" y="3843951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77" name="Rechteck 376"/>
          <p:cNvSpPr/>
          <p:nvPr userDrawn="1"/>
        </p:nvSpPr>
        <p:spPr>
          <a:xfrm>
            <a:off x="7443699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8" name="Rechteck 377"/>
          <p:cNvSpPr/>
          <p:nvPr userDrawn="1"/>
        </p:nvSpPr>
        <p:spPr>
          <a:xfrm>
            <a:off x="8467813" y="4677850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79" name="Textplatzhalter 12"/>
          <p:cNvSpPr>
            <a:spLocks noGrp="1"/>
          </p:cNvSpPr>
          <p:nvPr>
            <p:ph type="body" sz="quarter" idx="99"/>
          </p:nvPr>
        </p:nvSpPr>
        <p:spPr>
          <a:xfrm>
            <a:off x="7479699" y="4686559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0" name="Bildplatzhalter 14"/>
          <p:cNvSpPr>
            <a:spLocks noGrp="1" noChangeAspect="1"/>
          </p:cNvSpPr>
          <p:nvPr>
            <p:ph type="pic" sz="quarter" idx="100"/>
          </p:nvPr>
        </p:nvSpPr>
        <p:spPr>
          <a:xfrm>
            <a:off x="7479699" y="4867913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1" name="Textplatzhalter 12"/>
          <p:cNvSpPr>
            <a:spLocks noGrp="1"/>
          </p:cNvSpPr>
          <p:nvPr>
            <p:ph type="body" sz="quarter" idx="101"/>
          </p:nvPr>
        </p:nvSpPr>
        <p:spPr>
          <a:xfrm>
            <a:off x="8503059" y="468942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2" name="Bildplatzhalter 14"/>
          <p:cNvSpPr>
            <a:spLocks noGrp="1" noChangeAspect="1"/>
          </p:cNvSpPr>
          <p:nvPr>
            <p:ph type="pic" sz="quarter" idx="102"/>
          </p:nvPr>
        </p:nvSpPr>
        <p:spPr>
          <a:xfrm>
            <a:off x="8503059" y="4870775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3" name="Rechteck 382"/>
          <p:cNvSpPr/>
          <p:nvPr userDrawn="1"/>
        </p:nvSpPr>
        <p:spPr>
          <a:xfrm>
            <a:off x="7443699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4" name="Rechteck 383"/>
          <p:cNvSpPr/>
          <p:nvPr userDrawn="1"/>
        </p:nvSpPr>
        <p:spPr>
          <a:xfrm>
            <a:off x="8467813" y="5709375"/>
            <a:ext cx="900000" cy="900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900"/>
          </a:p>
        </p:txBody>
      </p:sp>
      <p:sp>
        <p:nvSpPr>
          <p:cNvPr id="385" name="Textplatzhalter 12"/>
          <p:cNvSpPr>
            <a:spLocks noGrp="1"/>
          </p:cNvSpPr>
          <p:nvPr>
            <p:ph type="body" sz="quarter" idx="103"/>
          </p:nvPr>
        </p:nvSpPr>
        <p:spPr>
          <a:xfrm>
            <a:off x="7479699" y="5718084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6" name="Bildplatzhalter 14"/>
          <p:cNvSpPr>
            <a:spLocks noGrp="1" noChangeAspect="1"/>
          </p:cNvSpPr>
          <p:nvPr>
            <p:ph type="pic" sz="quarter" idx="104"/>
          </p:nvPr>
        </p:nvSpPr>
        <p:spPr>
          <a:xfrm>
            <a:off x="7479699" y="5899438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7" name="Textplatzhalter 12"/>
          <p:cNvSpPr>
            <a:spLocks noGrp="1"/>
          </p:cNvSpPr>
          <p:nvPr>
            <p:ph type="body" sz="quarter" idx="105"/>
          </p:nvPr>
        </p:nvSpPr>
        <p:spPr>
          <a:xfrm>
            <a:off x="8503059" y="5720946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9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388" name="Bildplatzhalter 14"/>
          <p:cNvSpPr>
            <a:spLocks noGrp="1" noChangeAspect="1"/>
          </p:cNvSpPr>
          <p:nvPr>
            <p:ph type="pic" sz="quarter" idx="106"/>
          </p:nvPr>
        </p:nvSpPr>
        <p:spPr>
          <a:xfrm>
            <a:off x="8503059" y="5902300"/>
            <a:ext cx="828000" cy="690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389" name="Bildplatzhalter 11"/>
          <p:cNvSpPr>
            <a:spLocks noGrp="1" noChangeAspect="1"/>
          </p:cNvSpPr>
          <p:nvPr>
            <p:ph type="pic" sz="quarter" idx="107"/>
          </p:nvPr>
        </p:nvSpPr>
        <p:spPr>
          <a:xfrm>
            <a:off x="7443699" y="249662"/>
            <a:ext cx="302400" cy="25200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900"/>
            </a:lvl1pPr>
          </a:lstStyle>
          <a:p>
            <a:endParaRPr lang="de-CH"/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F1352115-A0F9-4043-94C6-ED9943528EE1}"/>
              </a:ext>
            </a:extLst>
          </p:cNvPr>
          <p:cNvSpPr/>
          <p:nvPr userDrawn="1"/>
        </p:nvSpPr>
        <p:spPr>
          <a:xfrm>
            <a:off x="670265" y="3615026"/>
            <a:ext cx="288000" cy="972000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9" name="Textplatzhalter 12">
            <a:extLst>
              <a:ext uri="{FF2B5EF4-FFF2-40B4-BE49-F238E27FC236}">
                <a16:creationId xmlns:a16="http://schemas.microsoft.com/office/drawing/2014/main" id="{4886BDAF-31B5-1E44-872E-52720F823B24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>
          <a:xfrm rot="16200000">
            <a:off x="400265" y="4027991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12D86F78-BF44-EC4C-B706-A32E568871F5}"/>
              </a:ext>
            </a:extLst>
          </p:cNvPr>
          <p:cNvSpPr/>
          <p:nvPr userDrawn="1"/>
        </p:nvSpPr>
        <p:spPr>
          <a:xfrm>
            <a:off x="3859598" y="4641850"/>
            <a:ext cx="288000" cy="972000"/>
          </a:xfrm>
          <a:prstGeom prst="rect">
            <a:avLst/>
          </a:prstGeom>
          <a:solidFill>
            <a:srgbClr val="C00565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62" name="Textplatzhalter 12">
            <a:extLst>
              <a:ext uri="{FF2B5EF4-FFF2-40B4-BE49-F238E27FC236}">
                <a16:creationId xmlns:a16="http://schemas.microsoft.com/office/drawing/2014/main" id="{8DDCBB66-9CDC-A44E-84C4-7DB476AF7EE8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>
          <a:xfrm rot="16200000">
            <a:off x="3589152" y="5055850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94C20866-A838-5F44-A9DC-61877513FDDB}"/>
              </a:ext>
            </a:extLst>
          </p:cNvPr>
          <p:cNvSpPr/>
          <p:nvPr userDrawn="1"/>
        </p:nvSpPr>
        <p:spPr>
          <a:xfrm>
            <a:off x="7029974" y="5673375"/>
            <a:ext cx="288000" cy="972000"/>
          </a:xfrm>
          <a:prstGeom prst="rect">
            <a:avLst/>
          </a:prstGeom>
          <a:solidFill>
            <a:srgbClr val="AF38A2"/>
          </a:solidFill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5" name="Textplatzhalter 12">
            <a:extLst>
              <a:ext uri="{FF2B5EF4-FFF2-40B4-BE49-F238E27FC236}">
                <a16:creationId xmlns:a16="http://schemas.microsoft.com/office/drawing/2014/main" id="{175A53F9-EA91-1042-8C05-6AB93FA21ADA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>
          <a:xfrm rot="16200000">
            <a:off x="6759974" y="6087375"/>
            <a:ext cx="828000" cy="144000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 algn="ctr">
              <a:buNone/>
              <a:defRPr sz="700">
                <a:latin typeface="ABeeZee" panose="02000000000000000000" pitchFamily="50" charset="0"/>
              </a:defRPr>
            </a:lvl1pPr>
          </a:lstStyle>
          <a:p>
            <a:pPr lvl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0290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0ECB6-7B60-425A-B4F3-84B3BE5485A5}" type="datetimeFigureOut">
              <a:rPr lang="de-CH" smtClean="0"/>
              <a:t>31.01.22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8FE9-409B-4842-A0B0-789830019B89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63C67CF-BDBC-1046-8624-49A3C7F05C5D}"/>
              </a:ext>
            </a:extLst>
          </p:cNvPr>
          <p:cNvSpPr/>
          <p:nvPr userDrawn="1"/>
        </p:nvSpPr>
        <p:spPr>
          <a:xfrm>
            <a:off x="4796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de-CH" dirty="0">
                <a:solidFill>
                  <a:srgbClr val="262626"/>
                </a:solidFill>
                <a:effectLst/>
                <a:latin typeface="Syntax LT Std" panose="020D0502030503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580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766FE290-557E-4F44-B81C-779FC4B1BE12}"/>
              </a:ext>
            </a:extLst>
          </p:cNvPr>
          <p:cNvSpPr txBox="1"/>
          <p:nvPr/>
        </p:nvSpPr>
        <p:spPr>
          <a:xfrm>
            <a:off x="477078" y="379379"/>
            <a:ext cx="903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BeeZee" panose="02000000000000000000" pitchFamily="2" charset="77"/>
              </a:rPr>
              <a:t>Hosentaschen-/Hosensack-Kommunikationshilfe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B5FB113-BE77-C64F-AD70-FB34D65174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8413" y="943373"/>
            <a:ext cx="5288744" cy="396655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BB9FB9B-DC44-9E4C-AE6C-E59967BF892A}"/>
              </a:ext>
            </a:extLst>
          </p:cNvPr>
          <p:cNvSpPr txBox="1"/>
          <p:nvPr/>
        </p:nvSpPr>
        <p:spPr>
          <a:xfrm>
            <a:off x="2378413" y="5087566"/>
            <a:ext cx="51491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BeeZee" panose="02000000000000000000" pitchFamily="2" charset="77"/>
              </a:rPr>
              <a:t>Anleitung:</a:t>
            </a:r>
          </a:p>
          <a:p>
            <a:r>
              <a:rPr lang="de-DE" sz="1400" dirty="0">
                <a:latin typeface="ABeeZee" panose="02000000000000000000" pitchFamily="2" charset="77"/>
              </a:rPr>
              <a:t>Gewünschte METACOM Symbole aus MetaSearch in die Felder ziehen – die </a:t>
            </a:r>
            <a:r>
              <a:rPr lang="de-DE" sz="1400" dirty="0" err="1">
                <a:latin typeface="ABeeZee" panose="02000000000000000000" pitchFamily="2" charset="77"/>
              </a:rPr>
              <a:t>Bildgrösse</a:t>
            </a:r>
            <a:r>
              <a:rPr lang="de-DE" sz="1400" dirty="0">
                <a:latin typeface="ABeeZee" panose="02000000000000000000" pitchFamily="2" charset="77"/>
              </a:rPr>
              <a:t> passt sich automatisch an. Verwendet wurde die kostenlose Schrift </a:t>
            </a:r>
            <a:r>
              <a:rPr lang="de-DE" sz="1400" dirty="0" err="1">
                <a:latin typeface="ABeeZee" panose="02000000000000000000" pitchFamily="2" charset="77"/>
              </a:rPr>
              <a:t>ABeeZee</a:t>
            </a:r>
            <a:r>
              <a:rPr lang="de-DE" sz="1400" dirty="0">
                <a:latin typeface="ABeeZee" panose="02000000000000000000" pitchFamily="2" charset="77"/>
              </a:rPr>
              <a:t>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9F015A2-84B4-6147-9316-DC2E01099007}"/>
              </a:ext>
            </a:extLst>
          </p:cNvPr>
          <p:cNvSpPr txBox="1"/>
          <p:nvPr/>
        </p:nvSpPr>
        <p:spPr>
          <a:xfrm>
            <a:off x="1008820" y="6427234"/>
            <a:ext cx="7971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ABeeZee" panose="02000000000000000000" pitchFamily="2" charset="77"/>
              </a:rPr>
              <a:t>Layoutvorlage</a:t>
            </a:r>
            <a:r>
              <a:rPr lang="de-DE" sz="1200" dirty="0">
                <a:latin typeface="ABeeZee" panose="02000000000000000000" pitchFamily="2" charset="77"/>
              </a:rPr>
              <a:t>: Simone </a:t>
            </a:r>
            <a:r>
              <a:rPr lang="de-DE" sz="1200" dirty="0" err="1">
                <a:latin typeface="ABeeZee" panose="02000000000000000000" pitchFamily="2" charset="77"/>
              </a:rPr>
              <a:t>Russi</a:t>
            </a:r>
            <a:r>
              <a:rPr lang="de-DE" sz="1200" dirty="0">
                <a:latin typeface="ABeeZee" panose="02000000000000000000" pitchFamily="2" charset="77"/>
              </a:rPr>
              <a:t>; METACOM Symbole: Annette Kitzinger; Schrift </a:t>
            </a:r>
            <a:r>
              <a:rPr lang="de-DE" sz="1200" dirty="0" err="1">
                <a:latin typeface="ABeeZee" panose="02000000000000000000" pitchFamily="2" charset="77"/>
              </a:rPr>
              <a:t>ABeeZee</a:t>
            </a:r>
            <a:r>
              <a:rPr lang="de-DE" sz="1200" dirty="0">
                <a:latin typeface="ABeeZee" panose="02000000000000000000" pitchFamily="2" charset="77"/>
              </a:rPr>
              <a:t>: </a:t>
            </a:r>
            <a:r>
              <a:rPr lang="de-DE" sz="1200" dirty="0" err="1">
                <a:latin typeface="ABeeZee" panose="02000000000000000000" pitchFamily="2" charset="77"/>
              </a:rPr>
              <a:t>bBox</a:t>
            </a:r>
            <a:r>
              <a:rPr lang="de-DE" sz="1200" dirty="0">
                <a:latin typeface="ABeeZee" panose="02000000000000000000" pitchFamily="2" charset="77"/>
              </a:rPr>
              <a:t> Type GmbH</a:t>
            </a:r>
          </a:p>
        </p:txBody>
      </p:sp>
    </p:spTree>
    <p:extLst>
      <p:ext uri="{BB962C8B-B14F-4D97-AF65-F5344CB8AC3E}">
        <p14:creationId xmlns:p14="http://schemas.microsoft.com/office/powerpoint/2010/main" val="308097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E3064A3-7BC1-154C-95A6-D443F2C1F0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51FAC6-29A6-3B4B-A9D9-08241BD5B39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25BD8F-A853-6942-8DE6-A64AEF2854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58767F0-5127-184D-955F-1BFA918A48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F224782-CCA3-E643-97D3-5024084E8F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0C75B1E-3473-8E41-BD38-0B2811FEE85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5307F59-828C-DD41-905E-A6256FD504C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956B4DBF-EA21-9246-8628-01508810EE0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E3AB874C-C80D-7249-B7B0-E707A4F7A9E3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49C8299-85F2-D641-A747-D6AE044FE06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AC3E2F36-92B5-DC49-85E1-DE04F3FD20E2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FC1D5B6-7578-5B46-80B8-76877504EDD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9B6884F4-3E6E-3841-9029-8DF4774A0760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D0696037-6693-1F46-BF77-1F7A181C32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EE7C14BC-729F-BE4C-9E58-93F296593DBE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018A1FC0-70C6-244C-A692-65E694FF804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08EF28F6-6A3B-724A-B5F6-BCA78BDFA19F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D1C20DB9-9445-D94F-9593-1B6248BCA58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C6659853-D668-BC41-9DCA-8D520F72DD2D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204144B8-60BE-D34A-A612-03D2374E7F5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42BA7C9B-231B-2744-B0FB-0661C58F9BEB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C59BAC2C-312B-2144-B8FD-DA8EC2BD1774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C9A84C86-6494-944F-B7BA-415855084AB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4B82EA75-097C-5B42-BDEC-48E263CC44F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06D0736C-E461-2A45-A88B-E57B93C8A7AD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/>
      </p:sp>
      <p:sp>
        <p:nvSpPr>
          <p:cNvPr id="27" name="Bildplatzhalter 26">
            <a:extLst>
              <a:ext uri="{FF2B5EF4-FFF2-40B4-BE49-F238E27FC236}">
                <a16:creationId xmlns:a16="http://schemas.microsoft.com/office/drawing/2014/main" id="{D8631CBF-D388-5241-9DD3-AF4BFDAB941C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8CDE284-B83B-8D40-95F2-34E9BC9F0433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Bildplatzhalter 28">
            <a:extLst>
              <a:ext uri="{FF2B5EF4-FFF2-40B4-BE49-F238E27FC236}">
                <a16:creationId xmlns:a16="http://schemas.microsoft.com/office/drawing/2014/main" id="{94C384E1-F9EF-3845-B667-87E61DE3B6D7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3E1D221E-4DA9-1C45-A4EB-037312352C81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9CFE3F7D-7683-DB42-86E6-413517FBB49E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F7AED717-45F1-7A43-ACEA-A1E74E1A292A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7E85E7B0-54AF-BB4A-B6FA-35B72E45AD76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Bildplatzhalter 33">
            <a:extLst>
              <a:ext uri="{FF2B5EF4-FFF2-40B4-BE49-F238E27FC236}">
                <a16:creationId xmlns:a16="http://schemas.microsoft.com/office/drawing/2014/main" id="{9A77A445-6F3F-A44A-8F3A-4B6BCD0A75CF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/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39D0E7D8-9010-0441-B119-69DBF6BD5A65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Bildplatzhalter 35">
            <a:extLst>
              <a:ext uri="{FF2B5EF4-FFF2-40B4-BE49-F238E27FC236}">
                <a16:creationId xmlns:a16="http://schemas.microsoft.com/office/drawing/2014/main" id="{588EE093-56DE-BB4A-A00D-7E40F5EFB4EF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D8470748-2957-CA4A-883E-B394C5268FF1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8D315F32-13AA-4849-9B3A-6D3E8338ABC6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10674F38-2104-8740-9DCC-3BB7865F2420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0" name="Bildplatzhalter 39">
            <a:extLst>
              <a:ext uri="{FF2B5EF4-FFF2-40B4-BE49-F238E27FC236}">
                <a16:creationId xmlns:a16="http://schemas.microsoft.com/office/drawing/2014/main" id="{9AC9E9B7-05B2-9B47-B866-2E9A38740BE9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D0065D1E-B394-B84C-AFF3-C801A1C0A568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2" name="Bildplatzhalter 41">
            <a:extLst>
              <a:ext uri="{FF2B5EF4-FFF2-40B4-BE49-F238E27FC236}">
                <a16:creationId xmlns:a16="http://schemas.microsoft.com/office/drawing/2014/main" id="{C30D6ACE-C946-D646-987A-BE40244F517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12310D62-E26E-184F-86E8-1C3EB5005BEA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4" name="Bildplatzhalter 43">
            <a:extLst>
              <a:ext uri="{FF2B5EF4-FFF2-40B4-BE49-F238E27FC236}">
                <a16:creationId xmlns:a16="http://schemas.microsoft.com/office/drawing/2014/main" id="{09090271-53E4-B844-9D3D-64FDC9724AA6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D018ACE8-49A3-5344-9737-2DD4A0080018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6" name="Bildplatzhalter 45">
            <a:extLst>
              <a:ext uri="{FF2B5EF4-FFF2-40B4-BE49-F238E27FC236}">
                <a16:creationId xmlns:a16="http://schemas.microsoft.com/office/drawing/2014/main" id="{664C2896-9E10-6A4C-9D7F-9DAA92A3CEC7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8156DC8D-EA10-714E-9242-095004541346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8" name="Bildplatzhalter 47">
            <a:extLst>
              <a:ext uri="{FF2B5EF4-FFF2-40B4-BE49-F238E27FC236}">
                <a16:creationId xmlns:a16="http://schemas.microsoft.com/office/drawing/2014/main" id="{2CBB10A5-95A8-6947-BF51-8F76302C8CFC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/>
      </p:sp>
      <p:sp>
        <p:nvSpPr>
          <p:cNvPr id="49" name="Textplatzhalter 48">
            <a:extLst>
              <a:ext uri="{FF2B5EF4-FFF2-40B4-BE49-F238E27FC236}">
                <a16:creationId xmlns:a16="http://schemas.microsoft.com/office/drawing/2014/main" id="{0468415D-95BD-2644-A4C3-95EFA7CDBF91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0" name="Bildplatzhalter 49">
            <a:extLst>
              <a:ext uri="{FF2B5EF4-FFF2-40B4-BE49-F238E27FC236}">
                <a16:creationId xmlns:a16="http://schemas.microsoft.com/office/drawing/2014/main" id="{821D89C6-6E87-E748-B611-2064B5AA47B4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/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02FE614C-3AD6-0D4C-B13F-914AF6D319C0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2" name="Bildplatzhalter 51">
            <a:extLst>
              <a:ext uri="{FF2B5EF4-FFF2-40B4-BE49-F238E27FC236}">
                <a16:creationId xmlns:a16="http://schemas.microsoft.com/office/drawing/2014/main" id="{683DF461-E944-FC43-9D60-747270EDCE1C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</p:sp>
      <p:sp>
        <p:nvSpPr>
          <p:cNvPr id="53" name="Bildplatzhalter 52">
            <a:extLst>
              <a:ext uri="{FF2B5EF4-FFF2-40B4-BE49-F238E27FC236}">
                <a16:creationId xmlns:a16="http://schemas.microsoft.com/office/drawing/2014/main" id="{F9AE6F6D-EAAE-714E-BBE1-43811F3D1DEE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/>
      </p:sp>
      <p:sp>
        <p:nvSpPr>
          <p:cNvPr id="54" name="Textplatzhalter 53">
            <a:extLst>
              <a:ext uri="{FF2B5EF4-FFF2-40B4-BE49-F238E27FC236}">
                <a16:creationId xmlns:a16="http://schemas.microsoft.com/office/drawing/2014/main" id="{69C6C1D2-619D-C844-A135-409D9C4B369D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5" name="Bildplatzhalter 54">
            <a:extLst>
              <a:ext uri="{FF2B5EF4-FFF2-40B4-BE49-F238E27FC236}">
                <a16:creationId xmlns:a16="http://schemas.microsoft.com/office/drawing/2014/main" id="{54F861E8-03A1-5444-80CC-A98FE9762F4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/>
      </p:sp>
      <p:sp>
        <p:nvSpPr>
          <p:cNvPr id="56" name="Textplatzhalter 55">
            <a:extLst>
              <a:ext uri="{FF2B5EF4-FFF2-40B4-BE49-F238E27FC236}">
                <a16:creationId xmlns:a16="http://schemas.microsoft.com/office/drawing/2014/main" id="{8447DF61-BDCB-494A-8008-E6766FC800B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7" name="Bildplatzhalter 56">
            <a:extLst>
              <a:ext uri="{FF2B5EF4-FFF2-40B4-BE49-F238E27FC236}">
                <a16:creationId xmlns:a16="http://schemas.microsoft.com/office/drawing/2014/main" id="{A15BFC02-A531-DF4C-A40C-BBBF07BE6312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</p:sp>
      <p:sp>
        <p:nvSpPr>
          <p:cNvPr id="58" name="Textplatzhalter 57">
            <a:extLst>
              <a:ext uri="{FF2B5EF4-FFF2-40B4-BE49-F238E27FC236}">
                <a16:creationId xmlns:a16="http://schemas.microsoft.com/office/drawing/2014/main" id="{029B9B4C-8259-BC47-986A-E88798B8BEE3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9" name="Textplatzhalter 58">
            <a:extLst>
              <a:ext uri="{FF2B5EF4-FFF2-40B4-BE49-F238E27FC236}">
                <a16:creationId xmlns:a16="http://schemas.microsoft.com/office/drawing/2014/main" id="{9671F097-C456-1E47-89B3-6AB7368E2AD9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0" name="Bildplatzhalter 59">
            <a:extLst>
              <a:ext uri="{FF2B5EF4-FFF2-40B4-BE49-F238E27FC236}">
                <a16:creationId xmlns:a16="http://schemas.microsoft.com/office/drawing/2014/main" id="{140A0E5E-5027-5142-A73C-F6C39D33E92E}"/>
              </a:ext>
            </a:extLst>
          </p:cNvPr>
          <p:cNvSpPr>
            <a:spLocks noGrp="1"/>
          </p:cNvSpPr>
          <p:nvPr>
            <p:ph type="pic" sz="quarter" idx="88"/>
          </p:nvPr>
        </p:nvSpPr>
        <p:spPr/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41830344-3F58-224C-AC09-9CEB63C7EA81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2" name="Bildplatzhalter 61">
            <a:extLst>
              <a:ext uri="{FF2B5EF4-FFF2-40B4-BE49-F238E27FC236}">
                <a16:creationId xmlns:a16="http://schemas.microsoft.com/office/drawing/2014/main" id="{2A264E7E-0BDF-5B4A-B401-8BCE7A4F7357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</p:sp>
      <p:sp>
        <p:nvSpPr>
          <p:cNvPr id="63" name="Textplatzhalter 62">
            <a:extLst>
              <a:ext uri="{FF2B5EF4-FFF2-40B4-BE49-F238E27FC236}">
                <a16:creationId xmlns:a16="http://schemas.microsoft.com/office/drawing/2014/main" id="{87078E82-0AC2-8044-B970-7A6518D3507F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4" name="Bildplatzhalter 63">
            <a:extLst>
              <a:ext uri="{FF2B5EF4-FFF2-40B4-BE49-F238E27FC236}">
                <a16:creationId xmlns:a16="http://schemas.microsoft.com/office/drawing/2014/main" id="{E63CC60C-4BD2-AE45-AC0E-12F1C3CA17C0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/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3F24AF47-6D27-9342-AF16-FA5F2E248815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6" name="Bildplatzhalter 65">
            <a:extLst>
              <a:ext uri="{FF2B5EF4-FFF2-40B4-BE49-F238E27FC236}">
                <a16:creationId xmlns:a16="http://schemas.microsoft.com/office/drawing/2014/main" id="{CB52A26C-960E-BD40-BB11-807EF7BBFAA2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/>
      </p:sp>
      <p:sp>
        <p:nvSpPr>
          <p:cNvPr id="67" name="Textplatzhalter 66">
            <a:extLst>
              <a:ext uri="{FF2B5EF4-FFF2-40B4-BE49-F238E27FC236}">
                <a16:creationId xmlns:a16="http://schemas.microsoft.com/office/drawing/2014/main" id="{B607C92C-C330-214C-9D36-034BF67A8638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8" name="Bildplatzhalter 67">
            <a:extLst>
              <a:ext uri="{FF2B5EF4-FFF2-40B4-BE49-F238E27FC236}">
                <a16:creationId xmlns:a16="http://schemas.microsoft.com/office/drawing/2014/main" id="{F59B826D-353B-7844-814F-3929F87722B2}"/>
              </a:ext>
            </a:extLst>
          </p:cNvPr>
          <p:cNvSpPr>
            <a:spLocks noGrp="1"/>
          </p:cNvSpPr>
          <p:nvPr>
            <p:ph type="pic" sz="quarter" idx="96"/>
          </p:nvPr>
        </p:nvSpPr>
        <p:spPr/>
      </p:sp>
      <p:sp>
        <p:nvSpPr>
          <p:cNvPr id="69" name="Textplatzhalter 68">
            <a:extLst>
              <a:ext uri="{FF2B5EF4-FFF2-40B4-BE49-F238E27FC236}">
                <a16:creationId xmlns:a16="http://schemas.microsoft.com/office/drawing/2014/main" id="{7EF3262D-B360-2B45-AA78-122128B2E5B3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0" name="Bildplatzhalter 69">
            <a:extLst>
              <a:ext uri="{FF2B5EF4-FFF2-40B4-BE49-F238E27FC236}">
                <a16:creationId xmlns:a16="http://schemas.microsoft.com/office/drawing/2014/main" id="{7ADB687A-41B3-5C43-B9F3-815F87757345}"/>
              </a:ext>
            </a:extLst>
          </p:cNvPr>
          <p:cNvSpPr>
            <a:spLocks noGrp="1"/>
          </p:cNvSpPr>
          <p:nvPr>
            <p:ph type="pic" sz="quarter" idx="98"/>
          </p:nvPr>
        </p:nvSpPr>
        <p:spPr/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7C5A591F-D9F5-744E-B8A6-58E11737E09A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2" name="Bildplatzhalter 71">
            <a:extLst>
              <a:ext uri="{FF2B5EF4-FFF2-40B4-BE49-F238E27FC236}">
                <a16:creationId xmlns:a16="http://schemas.microsoft.com/office/drawing/2014/main" id="{B1DEFCD9-E050-8D47-A20B-31A28CE03FCE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</p:sp>
      <p:sp>
        <p:nvSpPr>
          <p:cNvPr id="73" name="Textplatzhalter 72">
            <a:extLst>
              <a:ext uri="{FF2B5EF4-FFF2-40B4-BE49-F238E27FC236}">
                <a16:creationId xmlns:a16="http://schemas.microsoft.com/office/drawing/2014/main" id="{0F526CBA-D1BA-3747-94D6-1D0EDACBA171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4" name="Bildplatzhalter 73">
            <a:extLst>
              <a:ext uri="{FF2B5EF4-FFF2-40B4-BE49-F238E27FC236}">
                <a16:creationId xmlns:a16="http://schemas.microsoft.com/office/drawing/2014/main" id="{80F87828-9360-D943-B735-7D23ECECB35B}"/>
              </a:ext>
            </a:extLst>
          </p:cNvPr>
          <p:cNvSpPr>
            <a:spLocks noGrp="1"/>
          </p:cNvSpPr>
          <p:nvPr>
            <p:ph type="pic" sz="quarter" idx="102"/>
          </p:nvPr>
        </p:nvSpPr>
        <p:spPr/>
      </p:sp>
      <p:sp>
        <p:nvSpPr>
          <p:cNvPr id="75" name="Textplatzhalter 74">
            <a:extLst>
              <a:ext uri="{FF2B5EF4-FFF2-40B4-BE49-F238E27FC236}">
                <a16:creationId xmlns:a16="http://schemas.microsoft.com/office/drawing/2014/main" id="{EFBA3351-6AF0-714E-8538-732D9CD19950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6" name="Bildplatzhalter 75">
            <a:extLst>
              <a:ext uri="{FF2B5EF4-FFF2-40B4-BE49-F238E27FC236}">
                <a16:creationId xmlns:a16="http://schemas.microsoft.com/office/drawing/2014/main" id="{61D07C10-2278-5047-AD89-B6C8FCF3C29C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/>
      </p:sp>
      <p:sp>
        <p:nvSpPr>
          <p:cNvPr id="77" name="Textplatzhalter 76">
            <a:extLst>
              <a:ext uri="{FF2B5EF4-FFF2-40B4-BE49-F238E27FC236}">
                <a16:creationId xmlns:a16="http://schemas.microsoft.com/office/drawing/2014/main" id="{7AB5300E-7F74-6743-93B1-867C01A4E5A0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8" name="Bildplatzhalter 77">
            <a:extLst>
              <a:ext uri="{FF2B5EF4-FFF2-40B4-BE49-F238E27FC236}">
                <a16:creationId xmlns:a16="http://schemas.microsoft.com/office/drawing/2014/main" id="{E5A0AC6E-C18B-0846-85C2-7D57EA7ED2C3}"/>
              </a:ext>
            </a:extLst>
          </p:cNvPr>
          <p:cNvSpPr>
            <a:spLocks noGrp="1"/>
          </p:cNvSpPr>
          <p:nvPr>
            <p:ph type="pic" sz="quarter" idx="106"/>
          </p:nvPr>
        </p:nvSpPr>
        <p:spPr/>
      </p:sp>
      <p:sp>
        <p:nvSpPr>
          <p:cNvPr id="79" name="Bildplatzhalter 78">
            <a:extLst>
              <a:ext uri="{FF2B5EF4-FFF2-40B4-BE49-F238E27FC236}">
                <a16:creationId xmlns:a16="http://schemas.microsoft.com/office/drawing/2014/main" id="{09ADE7B2-6AE1-E14E-9C74-81B2E840D1B4}"/>
              </a:ext>
            </a:extLst>
          </p:cNvPr>
          <p:cNvSpPr>
            <a:spLocks noGrp="1"/>
          </p:cNvSpPr>
          <p:nvPr>
            <p:ph type="pic" sz="quarter" idx="107"/>
          </p:nvPr>
        </p:nvSpPr>
        <p:spPr/>
      </p:sp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9CF44CC2-C99B-9F43-861A-FBEC644FD9C3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1" name="Textplatzhalter 80">
            <a:extLst>
              <a:ext uri="{FF2B5EF4-FFF2-40B4-BE49-F238E27FC236}">
                <a16:creationId xmlns:a16="http://schemas.microsoft.com/office/drawing/2014/main" id="{0A847F3B-B359-EA48-BE1D-71E9B9BBF1F2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2" name="Textplatzhalter 81">
            <a:extLst>
              <a:ext uri="{FF2B5EF4-FFF2-40B4-BE49-F238E27FC236}">
                <a16:creationId xmlns:a16="http://schemas.microsoft.com/office/drawing/2014/main" id="{D9B2BFBB-4298-3745-8373-6F9E137A132A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14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AB74CC8-1C90-8F47-A1EE-5EEF37B949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B1EE4E-9D52-1546-889D-7B40218BBE5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6531C2-E633-344B-89AF-6AF40BF4BE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7CF0C04A-4F44-E14F-9EE4-61F04A2E96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3595F32-B5F0-C747-A962-2D0F9F1E582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EA5724A-98F7-9F47-B367-B5F15402BE7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8728472A-996D-2C4D-AB44-5AA58E254CF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ABA7692-9B39-5C47-8E62-ED097314BF1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2E41B057-D4F1-2B44-BFE0-ACCCAA9D59C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022C179B-765D-B045-8E87-ECE81BBE38F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3FA7D065-961B-DD46-A2C4-89787A4A4CD6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09CFFC48-988F-774B-A7A2-0C0E53CA3A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F0ED9DA2-E06E-9549-92B7-D1822C77C939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9CDBB31A-206A-8C4D-A4BD-B6FF5633E29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44A5BA25-2C5D-3D4C-B6C5-883CEBC1E94F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1A63C14-D784-C742-8340-20956B16B61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954F90ED-48E7-8045-B057-210726BD1799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75AD3169-C2D9-BC42-B90E-0F21DEAE5294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763E7FF9-C3C9-6E44-9F77-6FB71C94F2B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8D7B06F2-B2EC-324A-B1A6-1C7197F1AF1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CF982644-BB95-8140-A6E9-C4B267A91B2B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878E5952-437D-4F4E-9520-785DD84D6DC3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23B5076A-61C8-1C44-8386-4295ACACC6B3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3B631F29-4537-D64E-8F82-DEFF334CEBBA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D3563CA1-305A-9442-A10D-69D31E9B420B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/>
      </p:sp>
      <p:sp>
        <p:nvSpPr>
          <p:cNvPr id="27" name="Bildplatzhalter 26">
            <a:extLst>
              <a:ext uri="{FF2B5EF4-FFF2-40B4-BE49-F238E27FC236}">
                <a16:creationId xmlns:a16="http://schemas.microsoft.com/office/drawing/2014/main" id="{03A2E76E-5A82-AE4D-99ED-9A58B569F541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EC65334B-A71E-A240-B16F-4F4277F913F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Bildplatzhalter 28">
            <a:extLst>
              <a:ext uri="{FF2B5EF4-FFF2-40B4-BE49-F238E27FC236}">
                <a16:creationId xmlns:a16="http://schemas.microsoft.com/office/drawing/2014/main" id="{AAA24265-665E-494B-94AD-0AB3CE7C3683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5973A2BA-7F9D-3C48-9D34-EB370974273C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A557575E-6371-D746-A5D5-58CECD164758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91DFB13-427E-7D43-8EF5-B18B99478CAD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ED68E011-B21A-F749-8FB9-8036D3B9D50B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Bildplatzhalter 33">
            <a:extLst>
              <a:ext uri="{FF2B5EF4-FFF2-40B4-BE49-F238E27FC236}">
                <a16:creationId xmlns:a16="http://schemas.microsoft.com/office/drawing/2014/main" id="{5C45721F-2B37-AA45-976D-AA8AE8A6C0C8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/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560BD5E8-29BE-8442-99F9-932071B6FC40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Bildplatzhalter 35">
            <a:extLst>
              <a:ext uri="{FF2B5EF4-FFF2-40B4-BE49-F238E27FC236}">
                <a16:creationId xmlns:a16="http://schemas.microsoft.com/office/drawing/2014/main" id="{E3A6B4C0-A63A-4746-9D56-95068CDF5AC8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C5B7D1B3-CAF8-A143-8C48-FCEDD1C0AD37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8" name="Bildplatzhalter 37">
            <a:extLst>
              <a:ext uri="{FF2B5EF4-FFF2-40B4-BE49-F238E27FC236}">
                <a16:creationId xmlns:a16="http://schemas.microsoft.com/office/drawing/2014/main" id="{123613B9-8463-3A41-A7BF-B6CCFFB3A19B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EE0B7DD9-E611-6849-820A-ED1BA6C0973F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0" name="Bildplatzhalter 39">
            <a:extLst>
              <a:ext uri="{FF2B5EF4-FFF2-40B4-BE49-F238E27FC236}">
                <a16:creationId xmlns:a16="http://schemas.microsoft.com/office/drawing/2014/main" id="{BD1A1CAB-62CB-1044-9113-B3162A228F7D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96BAACA7-C2A8-6343-BBE9-70C45CF44695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2" name="Bildplatzhalter 41">
            <a:extLst>
              <a:ext uri="{FF2B5EF4-FFF2-40B4-BE49-F238E27FC236}">
                <a16:creationId xmlns:a16="http://schemas.microsoft.com/office/drawing/2014/main" id="{17AB651A-9BD2-A546-96D9-F13EFC529BE3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662EDC92-2C4F-114F-909F-ED44F988FFD5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4" name="Bildplatzhalter 43">
            <a:extLst>
              <a:ext uri="{FF2B5EF4-FFF2-40B4-BE49-F238E27FC236}">
                <a16:creationId xmlns:a16="http://schemas.microsoft.com/office/drawing/2014/main" id="{1D4A951D-0E69-7442-B221-AA0092C8DE48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A026CE0A-42F6-1F43-87A8-2C0505287277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6" name="Bildplatzhalter 45">
            <a:extLst>
              <a:ext uri="{FF2B5EF4-FFF2-40B4-BE49-F238E27FC236}">
                <a16:creationId xmlns:a16="http://schemas.microsoft.com/office/drawing/2014/main" id="{DC686FAB-E89C-5F44-9EF5-AE93C55E2C0A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99AFD0DE-6512-1145-82AF-5B26E12B29B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8" name="Bildplatzhalter 47">
            <a:extLst>
              <a:ext uri="{FF2B5EF4-FFF2-40B4-BE49-F238E27FC236}">
                <a16:creationId xmlns:a16="http://schemas.microsoft.com/office/drawing/2014/main" id="{1BB5D336-6DAF-8F4D-9A8F-EE0B88747A62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/>
      </p:sp>
      <p:sp>
        <p:nvSpPr>
          <p:cNvPr id="49" name="Textplatzhalter 48">
            <a:extLst>
              <a:ext uri="{FF2B5EF4-FFF2-40B4-BE49-F238E27FC236}">
                <a16:creationId xmlns:a16="http://schemas.microsoft.com/office/drawing/2014/main" id="{E1E1E620-F1FA-8743-922B-6C5258B3BD5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0" name="Bildplatzhalter 49">
            <a:extLst>
              <a:ext uri="{FF2B5EF4-FFF2-40B4-BE49-F238E27FC236}">
                <a16:creationId xmlns:a16="http://schemas.microsoft.com/office/drawing/2014/main" id="{1BE8D938-4F3A-FD45-8554-40423E443FA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/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3C65C4D6-3288-544A-961D-E45B0945C530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2" name="Bildplatzhalter 51">
            <a:extLst>
              <a:ext uri="{FF2B5EF4-FFF2-40B4-BE49-F238E27FC236}">
                <a16:creationId xmlns:a16="http://schemas.microsoft.com/office/drawing/2014/main" id="{9133650F-C33E-364A-A9CF-B52BFABA5CEF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</p:sp>
      <p:sp>
        <p:nvSpPr>
          <p:cNvPr id="53" name="Bildplatzhalter 52">
            <a:extLst>
              <a:ext uri="{FF2B5EF4-FFF2-40B4-BE49-F238E27FC236}">
                <a16:creationId xmlns:a16="http://schemas.microsoft.com/office/drawing/2014/main" id="{8A68D827-A28D-3C4E-8C6D-BA3472E72835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/>
      </p:sp>
      <p:sp>
        <p:nvSpPr>
          <p:cNvPr id="54" name="Textplatzhalter 53">
            <a:extLst>
              <a:ext uri="{FF2B5EF4-FFF2-40B4-BE49-F238E27FC236}">
                <a16:creationId xmlns:a16="http://schemas.microsoft.com/office/drawing/2014/main" id="{F775AF65-C223-C242-9C11-091C3FDDD15F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5" name="Bildplatzhalter 54">
            <a:extLst>
              <a:ext uri="{FF2B5EF4-FFF2-40B4-BE49-F238E27FC236}">
                <a16:creationId xmlns:a16="http://schemas.microsoft.com/office/drawing/2014/main" id="{077E934D-663F-8B43-ACED-DDF9DB9923CF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/>
      </p:sp>
      <p:sp>
        <p:nvSpPr>
          <p:cNvPr id="56" name="Textplatzhalter 55">
            <a:extLst>
              <a:ext uri="{FF2B5EF4-FFF2-40B4-BE49-F238E27FC236}">
                <a16:creationId xmlns:a16="http://schemas.microsoft.com/office/drawing/2014/main" id="{9568F89A-823C-0847-A059-2203D926C3D2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7" name="Bildplatzhalter 56">
            <a:extLst>
              <a:ext uri="{FF2B5EF4-FFF2-40B4-BE49-F238E27FC236}">
                <a16:creationId xmlns:a16="http://schemas.microsoft.com/office/drawing/2014/main" id="{87B389A6-234B-8C42-B57A-244AD59A264E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</p:sp>
      <p:sp>
        <p:nvSpPr>
          <p:cNvPr id="58" name="Textplatzhalter 57">
            <a:extLst>
              <a:ext uri="{FF2B5EF4-FFF2-40B4-BE49-F238E27FC236}">
                <a16:creationId xmlns:a16="http://schemas.microsoft.com/office/drawing/2014/main" id="{BDC39D45-E792-7942-A310-682DDA1ED5CB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9" name="Textplatzhalter 58">
            <a:extLst>
              <a:ext uri="{FF2B5EF4-FFF2-40B4-BE49-F238E27FC236}">
                <a16:creationId xmlns:a16="http://schemas.microsoft.com/office/drawing/2014/main" id="{A558EBDF-D98B-2641-99F4-AF5C5AAE3843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0" name="Bildplatzhalter 59">
            <a:extLst>
              <a:ext uri="{FF2B5EF4-FFF2-40B4-BE49-F238E27FC236}">
                <a16:creationId xmlns:a16="http://schemas.microsoft.com/office/drawing/2014/main" id="{CFD10974-0133-A44F-A06C-D77817EED26B}"/>
              </a:ext>
            </a:extLst>
          </p:cNvPr>
          <p:cNvSpPr>
            <a:spLocks noGrp="1"/>
          </p:cNvSpPr>
          <p:nvPr>
            <p:ph type="pic" sz="quarter" idx="88"/>
          </p:nvPr>
        </p:nvSpPr>
        <p:spPr/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737EA5D3-3455-B34A-9518-20EBEE47682D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2" name="Bildplatzhalter 61">
            <a:extLst>
              <a:ext uri="{FF2B5EF4-FFF2-40B4-BE49-F238E27FC236}">
                <a16:creationId xmlns:a16="http://schemas.microsoft.com/office/drawing/2014/main" id="{2AC0A553-7E5D-1848-B0FF-75E0127E10B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</p:sp>
      <p:sp>
        <p:nvSpPr>
          <p:cNvPr id="63" name="Textplatzhalter 62">
            <a:extLst>
              <a:ext uri="{FF2B5EF4-FFF2-40B4-BE49-F238E27FC236}">
                <a16:creationId xmlns:a16="http://schemas.microsoft.com/office/drawing/2014/main" id="{C758FA16-37B3-1E4E-B9B8-2739B38735C5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4" name="Bildplatzhalter 63">
            <a:extLst>
              <a:ext uri="{FF2B5EF4-FFF2-40B4-BE49-F238E27FC236}">
                <a16:creationId xmlns:a16="http://schemas.microsoft.com/office/drawing/2014/main" id="{201EC29F-1FB5-9F4E-A5F2-A44ED7D1BE92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/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DE2BF6BF-291E-224C-851E-C24B4D92515B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6" name="Bildplatzhalter 65">
            <a:extLst>
              <a:ext uri="{FF2B5EF4-FFF2-40B4-BE49-F238E27FC236}">
                <a16:creationId xmlns:a16="http://schemas.microsoft.com/office/drawing/2014/main" id="{642E6FA3-362B-D441-BE42-79CB2ECF12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/>
      </p:sp>
      <p:sp>
        <p:nvSpPr>
          <p:cNvPr id="67" name="Textplatzhalter 66">
            <a:extLst>
              <a:ext uri="{FF2B5EF4-FFF2-40B4-BE49-F238E27FC236}">
                <a16:creationId xmlns:a16="http://schemas.microsoft.com/office/drawing/2014/main" id="{8DF64CCE-D31B-4245-AF98-30A5BF3A292F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8" name="Bildplatzhalter 67">
            <a:extLst>
              <a:ext uri="{FF2B5EF4-FFF2-40B4-BE49-F238E27FC236}">
                <a16:creationId xmlns:a16="http://schemas.microsoft.com/office/drawing/2014/main" id="{226218A4-2744-0D4F-9CCF-27CA5EFE010B}"/>
              </a:ext>
            </a:extLst>
          </p:cNvPr>
          <p:cNvSpPr>
            <a:spLocks noGrp="1"/>
          </p:cNvSpPr>
          <p:nvPr>
            <p:ph type="pic" sz="quarter" idx="96"/>
          </p:nvPr>
        </p:nvSpPr>
        <p:spPr/>
      </p:sp>
      <p:sp>
        <p:nvSpPr>
          <p:cNvPr id="69" name="Textplatzhalter 68">
            <a:extLst>
              <a:ext uri="{FF2B5EF4-FFF2-40B4-BE49-F238E27FC236}">
                <a16:creationId xmlns:a16="http://schemas.microsoft.com/office/drawing/2014/main" id="{B6DF274B-FA15-4042-BC05-D35A5AF0667F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0" name="Bildplatzhalter 69">
            <a:extLst>
              <a:ext uri="{FF2B5EF4-FFF2-40B4-BE49-F238E27FC236}">
                <a16:creationId xmlns:a16="http://schemas.microsoft.com/office/drawing/2014/main" id="{B74AB8C9-B664-4B4B-ADF8-E7B787E5E463}"/>
              </a:ext>
            </a:extLst>
          </p:cNvPr>
          <p:cNvSpPr>
            <a:spLocks noGrp="1"/>
          </p:cNvSpPr>
          <p:nvPr>
            <p:ph type="pic" sz="quarter" idx="98"/>
          </p:nvPr>
        </p:nvSpPr>
        <p:spPr/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A670D157-01C8-D942-80AB-4F6C98AB4828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2" name="Bildplatzhalter 71">
            <a:extLst>
              <a:ext uri="{FF2B5EF4-FFF2-40B4-BE49-F238E27FC236}">
                <a16:creationId xmlns:a16="http://schemas.microsoft.com/office/drawing/2014/main" id="{A972104C-69FA-F747-BF7D-6EC7A16445F3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</p:sp>
      <p:sp>
        <p:nvSpPr>
          <p:cNvPr id="73" name="Textplatzhalter 72">
            <a:extLst>
              <a:ext uri="{FF2B5EF4-FFF2-40B4-BE49-F238E27FC236}">
                <a16:creationId xmlns:a16="http://schemas.microsoft.com/office/drawing/2014/main" id="{9C233FBB-8BB2-D548-835F-28137E7D28A3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4" name="Bildplatzhalter 73">
            <a:extLst>
              <a:ext uri="{FF2B5EF4-FFF2-40B4-BE49-F238E27FC236}">
                <a16:creationId xmlns:a16="http://schemas.microsoft.com/office/drawing/2014/main" id="{80E8AFDE-3A3D-364A-8278-3D9C9F177A6E}"/>
              </a:ext>
            </a:extLst>
          </p:cNvPr>
          <p:cNvSpPr>
            <a:spLocks noGrp="1"/>
          </p:cNvSpPr>
          <p:nvPr>
            <p:ph type="pic" sz="quarter" idx="102"/>
          </p:nvPr>
        </p:nvSpPr>
        <p:spPr/>
      </p:sp>
      <p:sp>
        <p:nvSpPr>
          <p:cNvPr id="75" name="Textplatzhalter 74">
            <a:extLst>
              <a:ext uri="{FF2B5EF4-FFF2-40B4-BE49-F238E27FC236}">
                <a16:creationId xmlns:a16="http://schemas.microsoft.com/office/drawing/2014/main" id="{84EAEAF0-24F9-6E40-BD2E-C364A4D7EEF4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6" name="Bildplatzhalter 75">
            <a:extLst>
              <a:ext uri="{FF2B5EF4-FFF2-40B4-BE49-F238E27FC236}">
                <a16:creationId xmlns:a16="http://schemas.microsoft.com/office/drawing/2014/main" id="{4065E87A-2680-FA41-9800-55150C263C08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/>
      </p:sp>
      <p:sp>
        <p:nvSpPr>
          <p:cNvPr id="77" name="Textplatzhalter 76">
            <a:extLst>
              <a:ext uri="{FF2B5EF4-FFF2-40B4-BE49-F238E27FC236}">
                <a16:creationId xmlns:a16="http://schemas.microsoft.com/office/drawing/2014/main" id="{8C325A5E-16A6-9148-AECF-E526AE0231F5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8" name="Bildplatzhalter 77">
            <a:extLst>
              <a:ext uri="{FF2B5EF4-FFF2-40B4-BE49-F238E27FC236}">
                <a16:creationId xmlns:a16="http://schemas.microsoft.com/office/drawing/2014/main" id="{C3FF9EC7-69A9-C148-B647-492CEC9159EE}"/>
              </a:ext>
            </a:extLst>
          </p:cNvPr>
          <p:cNvSpPr>
            <a:spLocks noGrp="1"/>
          </p:cNvSpPr>
          <p:nvPr>
            <p:ph type="pic" sz="quarter" idx="106"/>
          </p:nvPr>
        </p:nvSpPr>
        <p:spPr/>
      </p:sp>
      <p:sp>
        <p:nvSpPr>
          <p:cNvPr id="79" name="Bildplatzhalter 78">
            <a:extLst>
              <a:ext uri="{FF2B5EF4-FFF2-40B4-BE49-F238E27FC236}">
                <a16:creationId xmlns:a16="http://schemas.microsoft.com/office/drawing/2014/main" id="{0AAB0C23-5404-5C4C-A4C6-E829E6BF3B11}"/>
              </a:ext>
            </a:extLst>
          </p:cNvPr>
          <p:cNvSpPr>
            <a:spLocks noGrp="1"/>
          </p:cNvSpPr>
          <p:nvPr>
            <p:ph type="pic" sz="quarter" idx="107"/>
          </p:nvPr>
        </p:nvSpPr>
        <p:spPr/>
      </p:sp>
      <p:sp>
        <p:nvSpPr>
          <p:cNvPr id="80" name="Textplatzhalter 79">
            <a:extLst>
              <a:ext uri="{FF2B5EF4-FFF2-40B4-BE49-F238E27FC236}">
                <a16:creationId xmlns:a16="http://schemas.microsoft.com/office/drawing/2014/main" id="{93B79175-9088-1E4D-8318-BA2D484EDA32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1" name="Textplatzhalter 80">
            <a:extLst>
              <a:ext uri="{FF2B5EF4-FFF2-40B4-BE49-F238E27FC236}">
                <a16:creationId xmlns:a16="http://schemas.microsoft.com/office/drawing/2014/main" id="{5003909A-9BB9-C14B-B04E-E6598F53CA3A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2" name="Textplatzhalter 81">
            <a:extLst>
              <a:ext uri="{FF2B5EF4-FFF2-40B4-BE49-F238E27FC236}">
                <a16:creationId xmlns:a16="http://schemas.microsoft.com/office/drawing/2014/main" id="{D70C92B0-32F5-DE40-87D3-7F73DE86BF1F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47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platzhalter 82">
            <a:extLst>
              <a:ext uri="{FF2B5EF4-FFF2-40B4-BE49-F238E27FC236}">
                <a16:creationId xmlns:a16="http://schemas.microsoft.com/office/drawing/2014/main" id="{9454035E-2E72-6C4B-9F35-5CBAA1B3F3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4" name="Bildplatzhalter 83">
            <a:extLst>
              <a:ext uri="{FF2B5EF4-FFF2-40B4-BE49-F238E27FC236}">
                <a16:creationId xmlns:a16="http://schemas.microsoft.com/office/drawing/2014/main" id="{F7815CB4-E064-964B-BDC5-8E9FD88905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5" name="Textplatzhalter 84">
            <a:extLst>
              <a:ext uri="{FF2B5EF4-FFF2-40B4-BE49-F238E27FC236}">
                <a16:creationId xmlns:a16="http://schemas.microsoft.com/office/drawing/2014/main" id="{67A2FC12-F273-BA4D-8248-7E7F048D164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6" name="Bildplatzhalter 85">
            <a:extLst>
              <a:ext uri="{FF2B5EF4-FFF2-40B4-BE49-F238E27FC236}">
                <a16:creationId xmlns:a16="http://schemas.microsoft.com/office/drawing/2014/main" id="{18D93CDA-B94B-3142-97ED-482777B668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7" name="Textplatzhalter 86">
            <a:extLst>
              <a:ext uri="{FF2B5EF4-FFF2-40B4-BE49-F238E27FC236}">
                <a16:creationId xmlns:a16="http://schemas.microsoft.com/office/drawing/2014/main" id="{11C6A645-1777-0845-9706-896FD5DBDF9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8" name="Textplatzhalter 87">
            <a:extLst>
              <a:ext uri="{FF2B5EF4-FFF2-40B4-BE49-F238E27FC236}">
                <a16:creationId xmlns:a16="http://schemas.microsoft.com/office/drawing/2014/main" id="{080861B7-1B57-9043-8781-B902EF7AEA4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9" name="Bildplatzhalter 88">
            <a:extLst>
              <a:ext uri="{FF2B5EF4-FFF2-40B4-BE49-F238E27FC236}">
                <a16:creationId xmlns:a16="http://schemas.microsoft.com/office/drawing/2014/main" id="{D0FD47C9-550B-6342-A3C9-9DBC27CECA6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90" name="Textplatzhalter 89">
            <a:extLst>
              <a:ext uri="{FF2B5EF4-FFF2-40B4-BE49-F238E27FC236}">
                <a16:creationId xmlns:a16="http://schemas.microsoft.com/office/drawing/2014/main" id="{806A74F4-38A1-EE4F-B69D-331F83D56CD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1" name="Bildplatzhalter 90">
            <a:extLst>
              <a:ext uri="{FF2B5EF4-FFF2-40B4-BE49-F238E27FC236}">
                <a16:creationId xmlns:a16="http://schemas.microsoft.com/office/drawing/2014/main" id="{80656E44-B3FD-DE40-B69B-66EC5BE02C96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2" name="Textplatzhalter 91">
            <a:extLst>
              <a:ext uri="{FF2B5EF4-FFF2-40B4-BE49-F238E27FC236}">
                <a16:creationId xmlns:a16="http://schemas.microsoft.com/office/drawing/2014/main" id="{0F40131B-E4C3-6444-B212-CF5B317F7D7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3" name="Bildplatzhalter 92">
            <a:extLst>
              <a:ext uri="{FF2B5EF4-FFF2-40B4-BE49-F238E27FC236}">
                <a16:creationId xmlns:a16="http://schemas.microsoft.com/office/drawing/2014/main" id="{998DC973-68F9-C04E-B6AC-484409FD409B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94" name="Textplatzhalter 93">
            <a:extLst>
              <a:ext uri="{FF2B5EF4-FFF2-40B4-BE49-F238E27FC236}">
                <a16:creationId xmlns:a16="http://schemas.microsoft.com/office/drawing/2014/main" id="{179348C9-E5C2-0D44-8C22-E9FA51F5D27D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5" name="Bildplatzhalter 94">
            <a:extLst>
              <a:ext uri="{FF2B5EF4-FFF2-40B4-BE49-F238E27FC236}">
                <a16:creationId xmlns:a16="http://schemas.microsoft.com/office/drawing/2014/main" id="{4D928370-4521-1E48-B3DD-B57FCB96720F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96" name="Textplatzhalter 95">
            <a:extLst>
              <a:ext uri="{FF2B5EF4-FFF2-40B4-BE49-F238E27FC236}">
                <a16:creationId xmlns:a16="http://schemas.microsoft.com/office/drawing/2014/main" id="{05347282-6745-F64D-8866-4B1FC98DA5C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7" name="Bildplatzhalter 96">
            <a:extLst>
              <a:ext uri="{FF2B5EF4-FFF2-40B4-BE49-F238E27FC236}">
                <a16:creationId xmlns:a16="http://schemas.microsoft.com/office/drawing/2014/main" id="{76BB8AC6-7E92-084D-99E7-B1352BE490EB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98" name="Textplatzhalter 97">
            <a:extLst>
              <a:ext uri="{FF2B5EF4-FFF2-40B4-BE49-F238E27FC236}">
                <a16:creationId xmlns:a16="http://schemas.microsoft.com/office/drawing/2014/main" id="{5CCBA8A5-83ED-0E46-A1AC-A3DB419B37B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9" name="Bildplatzhalter 98">
            <a:extLst>
              <a:ext uri="{FF2B5EF4-FFF2-40B4-BE49-F238E27FC236}">
                <a16:creationId xmlns:a16="http://schemas.microsoft.com/office/drawing/2014/main" id="{8FCE9E47-6C4E-C642-8431-DDB7DA00FC1C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00" name="Textplatzhalter 99">
            <a:extLst>
              <a:ext uri="{FF2B5EF4-FFF2-40B4-BE49-F238E27FC236}">
                <a16:creationId xmlns:a16="http://schemas.microsoft.com/office/drawing/2014/main" id="{D5F55217-E30C-A546-8BE7-57C4C92B2E5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1" name="Bildplatzhalter 100">
            <a:extLst>
              <a:ext uri="{FF2B5EF4-FFF2-40B4-BE49-F238E27FC236}">
                <a16:creationId xmlns:a16="http://schemas.microsoft.com/office/drawing/2014/main" id="{0E076E8C-5DB5-AE44-A863-ABA9AD6E77A8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02" name="Textplatzhalter 101">
            <a:extLst>
              <a:ext uri="{FF2B5EF4-FFF2-40B4-BE49-F238E27FC236}">
                <a16:creationId xmlns:a16="http://schemas.microsoft.com/office/drawing/2014/main" id="{CE51F3AA-27F4-8B40-A964-D63F454015CD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3" name="Bildplatzhalter 102">
            <a:extLst>
              <a:ext uri="{FF2B5EF4-FFF2-40B4-BE49-F238E27FC236}">
                <a16:creationId xmlns:a16="http://schemas.microsoft.com/office/drawing/2014/main" id="{1C8CD152-901D-8D47-8EA5-D63C6685A5B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104" name="Textplatzhalter 103">
            <a:extLst>
              <a:ext uri="{FF2B5EF4-FFF2-40B4-BE49-F238E27FC236}">
                <a16:creationId xmlns:a16="http://schemas.microsoft.com/office/drawing/2014/main" id="{7266198E-7BB0-1644-BF55-089C5ED63970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5" name="Bildplatzhalter 104">
            <a:extLst>
              <a:ext uri="{FF2B5EF4-FFF2-40B4-BE49-F238E27FC236}">
                <a16:creationId xmlns:a16="http://schemas.microsoft.com/office/drawing/2014/main" id="{7F64B2D8-2A5C-1A40-A1D9-487C99C0899E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106" name="Textplatzhalter 105">
            <a:extLst>
              <a:ext uri="{FF2B5EF4-FFF2-40B4-BE49-F238E27FC236}">
                <a16:creationId xmlns:a16="http://schemas.microsoft.com/office/drawing/2014/main" id="{C3AC883D-02BF-EB49-81EF-E7D23B6DC433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7" name="Bildplatzhalter 106">
            <a:extLst>
              <a:ext uri="{FF2B5EF4-FFF2-40B4-BE49-F238E27FC236}">
                <a16:creationId xmlns:a16="http://schemas.microsoft.com/office/drawing/2014/main" id="{CBF4604B-023A-3E49-82D9-E643ED914F17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/>
      </p:sp>
      <p:sp>
        <p:nvSpPr>
          <p:cNvPr id="108" name="Bildplatzhalter 107">
            <a:extLst>
              <a:ext uri="{FF2B5EF4-FFF2-40B4-BE49-F238E27FC236}">
                <a16:creationId xmlns:a16="http://schemas.microsoft.com/office/drawing/2014/main" id="{6BEBE94F-0278-1545-AA46-ED95A3DD873A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109" name="Textplatzhalter 108">
            <a:extLst>
              <a:ext uri="{FF2B5EF4-FFF2-40B4-BE49-F238E27FC236}">
                <a16:creationId xmlns:a16="http://schemas.microsoft.com/office/drawing/2014/main" id="{EA798025-651E-3C41-8264-5B6ACE49A07E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0" name="Bildplatzhalter 109">
            <a:extLst>
              <a:ext uri="{FF2B5EF4-FFF2-40B4-BE49-F238E27FC236}">
                <a16:creationId xmlns:a16="http://schemas.microsoft.com/office/drawing/2014/main" id="{AB2BAAC3-3D2C-AD4F-9F2D-FEB6DB5870BC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</p:sp>
      <p:sp>
        <p:nvSpPr>
          <p:cNvPr id="111" name="Textplatzhalter 110">
            <a:extLst>
              <a:ext uri="{FF2B5EF4-FFF2-40B4-BE49-F238E27FC236}">
                <a16:creationId xmlns:a16="http://schemas.microsoft.com/office/drawing/2014/main" id="{37B6DDC1-4F08-B449-8BC9-65782972E8B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2" name="Bildplatzhalter 111">
            <a:extLst>
              <a:ext uri="{FF2B5EF4-FFF2-40B4-BE49-F238E27FC236}">
                <a16:creationId xmlns:a16="http://schemas.microsoft.com/office/drawing/2014/main" id="{22CBA16F-FEC2-7A43-BBE4-DDBEBF1BCBD0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113" name="Textplatzhalter 112">
            <a:extLst>
              <a:ext uri="{FF2B5EF4-FFF2-40B4-BE49-F238E27FC236}">
                <a16:creationId xmlns:a16="http://schemas.microsoft.com/office/drawing/2014/main" id="{5F0B22B2-09AA-FD41-A9BE-F16D8238F75F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4" name="Textplatzhalter 113">
            <a:extLst>
              <a:ext uri="{FF2B5EF4-FFF2-40B4-BE49-F238E27FC236}">
                <a16:creationId xmlns:a16="http://schemas.microsoft.com/office/drawing/2014/main" id="{BA912D06-916B-5841-8764-822E08127A96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5" name="Bildplatzhalter 114">
            <a:extLst>
              <a:ext uri="{FF2B5EF4-FFF2-40B4-BE49-F238E27FC236}">
                <a16:creationId xmlns:a16="http://schemas.microsoft.com/office/drawing/2014/main" id="{FA823C1F-6032-0A49-A246-3998A360AFCE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/>
      </p:sp>
      <p:sp>
        <p:nvSpPr>
          <p:cNvPr id="116" name="Textplatzhalter 115">
            <a:extLst>
              <a:ext uri="{FF2B5EF4-FFF2-40B4-BE49-F238E27FC236}">
                <a16:creationId xmlns:a16="http://schemas.microsoft.com/office/drawing/2014/main" id="{E7AEF392-0BFF-9444-BB45-A4A3B15C933A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7" name="Bildplatzhalter 116">
            <a:extLst>
              <a:ext uri="{FF2B5EF4-FFF2-40B4-BE49-F238E27FC236}">
                <a16:creationId xmlns:a16="http://schemas.microsoft.com/office/drawing/2014/main" id="{15E24248-A1FE-074E-88F4-6EFC62E4D91B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118" name="Textplatzhalter 117">
            <a:extLst>
              <a:ext uri="{FF2B5EF4-FFF2-40B4-BE49-F238E27FC236}">
                <a16:creationId xmlns:a16="http://schemas.microsoft.com/office/drawing/2014/main" id="{14DD2D6F-CACD-1540-A955-9EB5ADCC2223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9" name="Bildplatzhalter 118">
            <a:extLst>
              <a:ext uri="{FF2B5EF4-FFF2-40B4-BE49-F238E27FC236}">
                <a16:creationId xmlns:a16="http://schemas.microsoft.com/office/drawing/2014/main" id="{BB5B7900-A7FC-6B48-89AD-8DB39E80C2BC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120" name="Textplatzhalter 119">
            <a:extLst>
              <a:ext uri="{FF2B5EF4-FFF2-40B4-BE49-F238E27FC236}">
                <a16:creationId xmlns:a16="http://schemas.microsoft.com/office/drawing/2014/main" id="{E771F156-29B6-2244-90ED-851084BCA159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1" name="Bildplatzhalter 120">
            <a:extLst>
              <a:ext uri="{FF2B5EF4-FFF2-40B4-BE49-F238E27FC236}">
                <a16:creationId xmlns:a16="http://schemas.microsoft.com/office/drawing/2014/main" id="{17B05671-922C-5048-863F-12A2B608E27E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122" name="Textplatzhalter 121">
            <a:extLst>
              <a:ext uri="{FF2B5EF4-FFF2-40B4-BE49-F238E27FC236}">
                <a16:creationId xmlns:a16="http://schemas.microsoft.com/office/drawing/2014/main" id="{012E3901-96B3-9C4C-A1DE-D322732446E1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3" name="Bildplatzhalter 122">
            <a:extLst>
              <a:ext uri="{FF2B5EF4-FFF2-40B4-BE49-F238E27FC236}">
                <a16:creationId xmlns:a16="http://schemas.microsoft.com/office/drawing/2014/main" id="{3573DA4D-577A-B648-9F4D-3413A02ECD3B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</p:sp>
      <p:sp>
        <p:nvSpPr>
          <p:cNvPr id="124" name="Textplatzhalter 123">
            <a:extLst>
              <a:ext uri="{FF2B5EF4-FFF2-40B4-BE49-F238E27FC236}">
                <a16:creationId xmlns:a16="http://schemas.microsoft.com/office/drawing/2014/main" id="{C5EE0CB4-3C2C-8949-91FF-A8ED81124684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5" name="Bildplatzhalter 124">
            <a:extLst>
              <a:ext uri="{FF2B5EF4-FFF2-40B4-BE49-F238E27FC236}">
                <a16:creationId xmlns:a16="http://schemas.microsoft.com/office/drawing/2014/main" id="{16D7CD32-14E4-CD44-9A55-CA12CBCAB9EE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126" name="Textplatzhalter 125">
            <a:extLst>
              <a:ext uri="{FF2B5EF4-FFF2-40B4-BE49-F238E27FC236}">
                <a16:creationId xmlns:a16="http://schemas.microsoft.com/office/drawing/2014/main" id="{3B4C15D9-855D-7E43-9A6B-A574C9C11837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7" name="Bildplatzhalter 126">
            <a:extLst>
              <a:ext uri="{FF2B5EF4-FFF2-40B4-BE49-F238E27FC236}">
                <a16:creationId xmlns:a16="http://schemas.microsoft.com/office/drawing/2014/main" id="{BC80F5EB-934F-C64C-83C0-AFDF1642E6E7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128" name="Textplatzhalter 127">
            <a:extLst>
              <a:ext uri="{FF2B5EF4-FFF2-40B4-BE49-F238E27FC236}">
                <a16:creationId xmlns:a16="http://schemas.microsoft.com/office/drawing/2014/main" id="{AD7B1343-0266-B449-85C5-488A9A03FD7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9" name="Bildplatzhalter 128">
            <a:extLst>
              <a:ext uri="{FF2B5EF4-FFF2-40B4-BE49-F238E27FC236}">
                <a16:creationId xmlns:a16="http://schemas.microsoft.com/office/drawing/2014/main" id="{F51CAC77-1A4E-1740-9901-B16AC2AFA48D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/>
      </p:sp>
      <p:sp>
        <p:nvSpPr>
          <p:cNvPr id="130" name="Textplatzhalter 129">
            <a:extLst>
              <a:ext uri="{FF2B5EF4-FFF2-40B4-BE49-F238E27FC236}">
                <a16:creationId xmlns:a16="http://schemas.microsoft.com/office/drawing/2014/main" id="{BA889061-6FD7-C442-95D7-F2EADD7E81FE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1" name="Bildplatzhalter 130">
            <a:extLst>
              <a:ext uri="{FF2B5EF4-FFF2-40B4-BE49-F238E27FC236}">
                <a16:creationId xmlns:a16="http://schemas.microsoft.com/office/drawing/2014/main" id="{79B6C51F-5E68-B14A-AFF6-FBF977428854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/>
      </p:sp>
      <p:sp>
        <p:nvSpPr>
          <p:cNvPr id="132" name="Textplatzhalter 131">
            <a:extLst>
              <a:ext uri="{FF2B5EF4-FFF2-40B4-BE49-F238E27FC236}">
                <a16:creationId xmlns:a16="http://schemas.microsoft.com/office/drawing/2014/main" id="{42586DD7-CEB7-FA4F-9EA9-F1F5C1A9B2A7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3" name="Bildplatzhalter 132">
            <a:extLst>
              <a:ext uri="{FF2B5EF4-FFF2-40B4-BE49-F238E27FC236}">
                <a16:creationId xmlns:a16="http://schemas.microsoft.com/office/drawing/2014/main" id="{C0EF76F6-5159-334E-8FFA-F0FB4BC8FDA2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</p:sp>
      <p:sp>
        <p:nvSpPr>
          <p:cNvPr id="134" name="Bildplatzhalter 133">
            <a:extLst>
              <a:ext uri="{FF2B5EF4-FFF2-40B4-BE49-F238E27FC236}">
                <a16:creationId xmlns:a16="http://schemas.microsoft.com/office/drawing/2014/main" id="{D71BECAE-5312-E54B-A93E-FC2738FCBB09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/>
      </p:sp>
      <p:sp>
        <p:nvSpPr>
          <p:cNvPr id="135" name="Textplatzhalter 134">
            <a:extLst>
              <a:ext uri="{FF2B5EF4-FFF2-40B4-BE49-F238E27FC236}">
                <a16:creationId xmlns:a16="http://schemas.microsoft.com/office/drawing/2014/main" id="{14E70B2C-38EE-8D44-9EA6-FDAE0605DEBC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6" name="Bildplatzhalter 135">
            <a:extLst>
              <a:ext uri="{FF2B5EF4-FFF2-40B4-BE49-F238E27FC236}">
                <a16:creationId xmlns:a16="http://schemas.microsoft.com/office/drawing/2014/main" id="{72F90039-767B-2A43-AB1A-03E2A38F5745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/>
      </p:sp>
      <p:sp>
        <p:nvSpPr>
          <p:cNvPr id="137" name="Textplatzhalter 136">
            <a:extLst>
              <a:ext uri="{FF2B5EF4-FFF2-40B4-BE49-F238E27FC236}">
                <a16:creationId xmlns:a16="http://schemas.microsoft.com/office/drawing/2014/main" id="{AA639AA2-FAA0-0B45-83DE-20517E92FEF4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8" name="Bildplatzhalter 137">
            <a:extLst>
              <a:ext uri="{FF2B5EF4-FFF2-40B4-BE49-F238E27FC236}">
                <a16:creationId xmlns:a16="http://schemas.microsoft.com/office/drawing/2014/main" id="{94273C52-30D7-D441-95DD-6DE81684884B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</p:sp>
      <p:sp>
        <p:nvSpPr>
          <p:cNvPr id="139" name="Textplatzhalter 138">
            <a:extLst>
              <a:ext uri="{FF2B5EF4-FFF2-40B4-BE49-F238E27FC236}">
                <a16:creationId xmlns:a16="http://schemas.microsoft.com/office/drawing/2014/main" id="{68A10BC8-8B71-624F-813F-C795972C4462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0" name="Textplatzhalter 139">
            <a:extLst>
              <a:ext uri="{FF2B5EF4-FFF2-40B4-BE49-F238E27FC236}">
                <a16:creationId xmlns:a16="http://schemas.microsoft.com/office/drawing/2014/main" id="{25702E1F-2E43-3E41-98D2-9F8AF294CF5E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1" name="Bildplatzhalter 140">
            <a:extLst>
              <a:ext uri="{FF2B5EF4-FFF2-40B4-BE49-F238E27FC236}">
                <a16:creationId xmlns:a16="http://schemas.microsoft.com/office/drawing/2014/main" id="{2D464086-5E26-1E4A-8B3D-47A7BEF683BE}"/>
              </a:ext>
            </a:extLst>
          </p:cNvPr>
          <p:cNvSpPr>
            <a:spLocks noGrp="1"/>
          </p:cNvSpPr>
          <p:nvPr>
            <p:ph type="pic" sz="quarter" idx="88"/>
          </p:nvPr>
        </p:nvSpPr>
        <p:spPr/>
      </p:sp>
      <p:sp>
        <p:nvSpPr>
          <p:cNvPr id="142" name="Textplatzhalter 141">
            <a:extLst>
              <a:ext uri="{FF2B5EF4-FFF2-40B4-BE49-F238E27FC236}">
                <a16:creationId xmlns:a16="http://schemas.microsoft.com/office/drawing/2014/main" id="{53D0E1F3-DE02-0F44-B573-104C5FDF49E8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3" name="Bildplatzhalter 142">
            <a:extLst>
              <a:ext uri="{FF2B5EF4-FFF2-40B4-BE49-F238E27FC236}">
                <a16:creationId xmlns:a16="http://schemas.microsoft.com/office/drawing/2014/main" id="{F15A636C-1CFC-BE4F-92DA-DA8E21063180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</p:sp>
      <p:sp>
        <p:nvSpPr>
          <p:cNvPr id="144" name="Textplatzhalter 143">
            <a:extLst>
              <a:ext uri="{FF2B5EF4-FFF2-40B4-BE49-F238E27FC236}">
                <a16:creationId xmlns:a16="http://schemas.microsoft.com/office/drawing/2014/main" id="{D016D3E4-126B-AD4C-BA21-5990ACDEAB8E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5" name="Bildplatzhalter 144">
            <a:extLst>
              <a:ext uri="{FF2B5EF4-FFF2-40B4-BE49-F238E27FC236}">
                <a16:creationId xmlns:a16="http://schemas.microsoft.com/office/drawing/2014/main" id="{A0E2F756-59B5-7F45-B69F-DD399EF67431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/>
      </p:sp>
      <p:sp>
        <p:nvSpPr>
          <p:cNvPr id="146" name="Textplatzhalter 145">
            <a:extLst>
              <a:ext uri="{FF2B5EF4-FFF2-40B4-BE49-F238E27FC236}">
                <a16:creationId xmlns:a16="http://schemas.microsoft.com/office/drawing/2014/main" id="{93FDEF6E-9C0B-0148-81CB-6AE744669FA6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7" name="Bildplatzhalter 146">
            <a:extLst>
              <a:ext uri="{FF2B5EF4-FFF2-40B4-BE49-F238E27FC236}">
                <a16:creationId xmlns:a16="http://schemas.microsoft.com/office/drawing/2014/main" id="{CF14418A-DA7D-C940-AC67-B4361F43ABD8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/>
      </p:sp>
      <p:sp>
        <p:nvSpPr>
          <p:cNvPr id="148" name="Textplatzhalter 147">
            <a:extLst>
              <a:ext uri="{FF2B5EF4-FFF2-40B4-BE49-F238E27FC236}">
                <a16:creationId xmlns:a16="http://schemas.microsoft.com/office/drawing/2014/main" id="{C849A1BF-9CBC-6A40-836E-0FE8C8791DB8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9" name="Bildplatzhalter 148">
            <a:extLst>
              <a:ext uri="{FF2B5EF4-FFF2-40B4-BE49-F238E27FC236}">
                <a16:creationId xmlns:a16="http://schemas.microsoft.com/office/drawing/2014/main" id="{5B59B23A-66EB-C64A-A4D8-D532ECB55B6F}"/>
              </a:ext>
            </a:extLst>
          </p:cNvPr>
          <p:cNvSpPr>
            <a:spLocks noGrp="1"/>
          </p:cNvSpPr>
          <p:nvPr>
            <p:ph type="pic" sz="quarter" idx="96"/>
          </p:nvPr>
        </p:nvSpPr>
        <p:spPr/>
      </p:sp>
      <p:sp>
        <p:nvSpPr>
          <p:cNvPr id="150" name="Textplatzhalter 149">
            <a:extLst>
              <a:ext uri="{FF2B5EF4-FFF2-40B4-BE49-F238E27FC236}">
                <a16:creationId xmlns:a16="http://schemas.microsoft.com/office/drawing/2014/main" id="{6A31C968-14CA-B04C-A92B-981777E2A637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1" name="Bildplatzhalter 150">
            <a:extLst>
              <a:ext uri="{FF2B5EF4-FFF2-40B4-BE49-F238E27FC236}">
                <a16:creationId xmlns:a16="http://schemas.microsoft.com/office/drawing/2014/main" id="{F709F653-A692-824C-B3EE-43864ED45AA7}"/>
              </a:ext>
            </a:extLst>
          </p:cNvPr>
          <p:cNvSpPr>
            <a:spLocks noGrp="1"/>
          </p:cNvSpPr>
          <p:nvPr>
            <p:ph type="pic" sz="quarter" idx="98"/>
          </p:nvPr>
        </p:nvSpPr>
        <p:spPr/>
      </p:sp>
      <p:sp>
        <p:nvSpPr>
          <p:cNvPr id="152" name="Textplatzhalter 151">
            <a:extLst>
              <a:ext uri="{FF2B5EF4-FFF2-40B4-BE49-F238E27FC236}">
                <a16:creationId xmlns:a16="http://schemas.microsoft.com/office/drawing/2014/main" id="{F23B4D82-556A-2148-AEFD-3EB7F7739AE0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3" name="Bildplatzhalter 152">
            <a:extLst>
              <a:ext uri="{FF2B5EF4-FFF2-40B4-BE49-F238E27FC236}">
                <a16:creationId xmlns:a16="http://schemas.microsoft.com/office/drawing/2014/main" id="{620D94A6-35CD-0A47-85F6-9448ADB74E55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</p:sp>
      <p:sp>
        <p:nvSpPr>
          <p:cNvPr id="154" name="Textplatzhalter 153">
            <a:extLst>
              <a:ext uri="{FF2B5EF4-FFF2-40B4-BE49-F238E27FC236}">
                <a16:creationId xmlns:a16="http://schemas.microsoft.com/office/drawing/2014/main" id="{0280A818-C087-C74D-A25A-A2F27D5C7431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5" name="Bildplatzhalter 154">
            <a:extLst>
              <a:ext uri="{FF2B5EF4-FFF2-40B4-BE49-F238E27FC236}">
                <a16:creationId xmlns:a16="http://schemas.microsoft.com/office/drawing/2014/main" id="{2B3B6814-E472-F947-B216-879FDFCDD9E9}"/>
              </a:ext>
            </a:extLst>
          </p:cNvPr>
          <p:cNvSpPr>
            <a:spLocks noGrp="1"/>
          </p:cNvSpPr>
          <p:nvPr>
            <p:ph type="pic" sz="quarter" idx="102"/>
          </p:nvPr>
        </p:nvSpPr>
        <p:spPr/>
      </p:sp>
      <p:sp>
        <p:nvSpPr>
          <p:cNvPr id="156" name="Textplatzhalter 155">
            <a:extLst>
              <a:ext uri="{FF2B5EF4-FFF2-40B4-BE49-F238E27FC236}">
                <a16:creationId xmlns:a16="http://schemas.microsoft.com/office/drawing/2014/main" id="{8F657BB9-6A57-0545-AA86-1B9FBF551FE3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7" name="Bildplatzhalter 156">
            <a:extLst>
              <a:ext uri="{FF2B5EF4-FFF2-40B4-BE49-F238E27FC236}">
                <a16:creationId xmlns:a16="http://schemas.microsoft.com/office/drawing/2014/main" id="{ED8ABAD9-A63E-2C41-869F-8D8B1C277161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/>
      </p:sp>
      <p:sp>
        <p:nvSpPr>
          <p:cNvPr id="158" name="Textplatzhalter 157">
            <a:extLst>
              <a:ext uri="{FF2B5EF4-FFF2-40B4-BE49-F238E27FC236}">
                <a16:creationId xmlns:a16="http://schemas.microsoft.com/office/drawing/2014/main" id="{BA86131C-3130-2F49-B2E3-CB30ED18646D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9" name="Bildplatzhalter 158">
            <a:extLst>
              <a:ext uri="{FF2B5EF4-FFF2-40B4-BE49-F238E27FC236}">
                <a16:creationId xmlns:a16="http://schemas.microsoft.com/office/drawing/2014/main" id="{4092CE0F-1DAB-E341-A561-3DE28F55298E}"/>
              </a:ext>
            </a:extLst>
          </p:cNvPr>
          <p:cNvSpPr>
            <a:spLocks noGrp="1"/>
          </p:cNvSpPr>
          <p:nvPr>
            <p:ph type="pic" sz="quarter" idx="106"/>
          </p:nvPr>
        </p:nvSpPr>
        <p:spPr/>
      </p:sp>
      <p:sp>
        <p:nvSpPr>
          <p:cNvPr id="160" name="Bildplatzhalter 159">
            <a:extLst>
              <a:ext uri="{FF2B5EF4-FFF2-40B4-BE49-F238E27FC236}">
                <a16:creationId xmlns:a16="http://schemas.microsoft.com/office/drawing/2014/main" id="{1C1BD7AE-E82C-BD47-B89F-ED6A7E0FBD72}"/>
              </a:ext>
            </a:extLst>
          </p:cNvPr>
          <p:cNvSpPr>
            <a:spLocks noGrp="1"/>
          </p:cNvSpPr>
          <p:nvPr>
            <p:ph type="pic" sz="quarter" idx="107"/>
          </p:nvPr>
        </p:nvSpPr>
        <p:spPr/>
      </p:sp>
      <p:sp>
        <p:nvSpPr>
          <p:cNvPr id="161" name="Textplatzhalter 160">
            <a:extLst>
              <a:ext uri="{FF2B5EF4-FFF2-40B4-BE49-F238E27FC236}">
                <a16:creationId xmlns:a16="http://schemas.microsoft.com/office/drawing/2014/main" id="{1C06ACEA-2868-B742-BE9A-E0B653541438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2" name="Textplatzhalter 161">
            <a:extLst>
              <a:ext uri="{FF2B5EF4-FFF2-40B4-BE49-F238E27FC236}">
                <a16:creationId xmlns:a16="http://schemas.microsoft.com/office/drawing/2014/main" id="{506A921D-38C4-7441-8B98-FD8674997C6D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3" name="Textplatzhalter 162">
            <a:extLst>
              <a:ext uri="{FF2B5EF4-FFF2-40B4-BE49-F238E27FC236}">
                <a16:creationId xmlns:a16="http://schemas.microsoft.com/office/drawing/2014/main" id="{91A57E12-CA86-6346-97FB-A2B037E12117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5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platzhalter 82">
            <a:extLst>
              <a:ext uri="{FF2B5EF4-FFF2-40B4-BE49-F238E27FC236}">
                <a16:creationId xmlns:a16="http://schemas.microsoft.com/office/drawing/2014/main" id="{65C4ECF1-4455-6641-AA73-618E5EFFB5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4" name="Bildplatzhalter 83">
            <a:extLst>
              <a:ext uri="{FF2B5EF4-FFF2-40B4-BE49-F238E27FC236}">
                <a16:creationId xmlns:a16="http://schemas.microsoft.com/office/drawing/2014/main" id="{E2CA9EA3-8E17-5C44-82AE-A32C9A2F5B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5" name="Textplatzhalter 84">
            <a:extLst>
              <a:ext uri="{FF2B5EF4-FFF2-40B4-BE49-F238E27FC236}">
                <a16:creationId xmlns:a16="http://schemas.microsoft.com/office/drawing/2014/main" id="{18DC031B-9065-F741-8F55-EB5989F8A0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6" name="Bildplatzhalter 85">
            <a:extLst>
              <a:ext uri="{FF2B5EF4-FFF2-40B4-BE49-F238E27FC236}">
                <a16:creationId xmlns:a16="http://schemas.microsoft.com/office/drawing/2014/main" id="{F9ADA082-C78B-6B4D-8F06-B9826BC306B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7" name="Textplatzhalter 86">
            <a:extLst>
              <a:ext uri="{FF2B5EF4-FFF2-40B4-BE49-F238E27FC236}">
                <a16:creationId xmlns:a16="http://schemas.microsoft.com/office/drawing/2014/main" id="{3BB441C9-8635-6F48-948B-86DA5500F16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8" name="Textplatzhalter 87">
            <a:extLst>
              <a:ext uri="{FF2B5EF4-FFF2-40B4-BE49-F238E27FC236}">
                <a16:creationId xmlns:a16="http://schemas.microsoft.com/office/drawing/2014/main" id="{7B16521C-920F-2E43-B941-914A0438EE5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9" name="Bildplatzhalter 88">
            <a:extLst>
              <a:ext uri="{FF2B5EF4-FFF2-40B4-BE49-F238E27FC236}">
                <a16:creationId xmlns:a16="http://schemas.microsoft.com/office/drawing/2014/main" id="{E0DBCC70-0F70-0F42-A154-524B354876E7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90" name="Textplatzhalter 89">
            <a:extLst>
              <a:ext uri="{FF2B5EF4-FFF2-40B4-BE49-F238E27FC236}">
                <a16:creationId xmlns:a16="http://schemas.microsoft.com/office/drawing/2014/main" id="{D0233246-DE48-2744-821A-F802285B4B8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1" name="Bildplatzhalter 90">
            <a:extLst>
              <a:ext uri="{FF2B5EF4-FFF2-40B4-BE49-F238E27FC236}">
                <a16:creationId xmlns:a16="http://schemas.microsoft.com/office/drawing/2014/main" id="{99C79CAA-0569-604A-B705-4CDD5C10149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92" name="Textplatzhalter 91">
            <a:extLst>
              <a:ext uri="{FF2B5EF4-FFF2-40B4-BE49-F238E27FC236}">
                <a16:creationId xmlns:a16="http://schemas.microsoft.com/office/drawing/2014/main" id="{85D986AF-C487-1D45-9E5C-3BF14D5C60C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3" name="Bildplatzhalter 92">
            <a:extLst>
              <a:ext uri="{FF2B5EF4-FFF2-40B4-BE49-F238E27FC236}">
                <a16:creationId xmlns:a16="http://schemas.microsoft.com/office/drawing/2014/main" id="{66026C6D-7970-3547-881A-0B6093371FB6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94" name="Textplatzhalter 93">
            <a:extLst>
              <a:ext uri="{FF2B5EF4-FFF2-40B4-BE49-F238E27FC236}">
                <a16:creationId xmlns:a16="http://schemas.microsoft.com/office/drawing/2014/main" id="{4CC98169-59CB-6348-A7FD-3B06949AB90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5" name="Bildplatzhalter 94">
            <a:extLst>
              <a:ext uri="{FF2B5EF4-FFF2-40B4-BE49-F238E27FC236}">
                <a16:creationId xmlns:a16="http://schemas.microsoft.com/office/drawing/2014/main" id="{11509871-C495-D744-80C4-7FFC38A04AF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96" name="Textplatzhalter 95">
            <a:extLst>
              <a:ext uri="{FF2B5EF4-FFF2-40B4-BE49-F238E27FC236}">
                <a16:creationId xmlns:a16="http://schemas.microsoft.com/office/drawing/2014/main" id="{5E7F6BEE-6A2A-AA40-A388-EFCA9A878F14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7" name="Bildplatzhalter 96">
            <a:extLst>
              <a:ext uri="{FF2B5EF4-FFF2-40B4-BE49-F238E27FC236}">
                <a16:creationId xmlns:a16="http://schemas.microsoft.com/office/drawing/2014/main" id="{2BF1E6B1-65C7-7F4E-8D91-1A8C40DE0748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/>
      </p:sp>
      <p:sp>
        <p:nvSpPr>
          <p:cNvPr id="98" name="Textplatzhalter 97">
            <a:extLst>
              <a:ext uri="{FF2B5EF4-FFF2-40B4-BE49-F238E27FC236}">
                <a16:creationId xmlns:a16="http://schemas.microsoft.com/office/drawing/2014/main" id="{C3C3C507-AB6F-9B48-8462-B5AFAA515DAD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9" name="Bildplatzhalter 98">
            <a:extLst>
              <a:ext uri="{FF2B5EF4-FFF2-40B4-BE49-F238E27FC236}">
                <a16:creationId xmlns:a16="http://schemas.microsoft.com/office/drawing/2014/main" id="{5F02905B-F48E-FA45-ABBB-44B89CA27F83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</p:sp>
      <p:sp>
        <p:nvSpPr>
          <p:cNvPr id="100" name="Textplatzhalter 99">
            <a:extLst>
              <a:ext uri="{FF2B5EF4-FFF2-40B4-BE49-F238E27FC236}">
                <a16:creationId xmlns:a16="http://schemas.microsoft.com/office/drawing/2014/main" id="{FF996A6E-E863-E64B-A834-71EEBD0D9F0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1" name="Bildplatzhalter 100">
            <a:extLst>
              <a:ext uri="{FF2B5EF4-FFF2-40B4-BE49-F238E27FC236}">
                <a16:creationId xmlns:a16="http://schemas.microsoft.com/office/drawing/2014/main" id="{CB65F243-3603-AA43-8B70-DE01240A585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/>
      </p:sp>
      <p:sp>
        <p:nvSpPr>
          <p:cNvPr id="102" name="Textplatzhalter 101">
            <a:extLst>
              <a:ext uri="{FF2B5EF4-FFF2-40B4-BE49-F238E27FC236}">
                <a16:creationId xmlns:a16="http://schemas.microsoft.com/office/drawing/2014/main" id="{9FF17889-E6B9-5B4E-952B-84D6FA6850E6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3" name="Bildplatzhalter 102">
            <a:extLst>
              <a:ext uri="{FF2B5EF4-FFF2-40B4-BE49-F238E27FC236}">
                <a16:creationId xmlns:a16="http://schemas.microsoft.com/office/drawing/2014/main" id="{D6BB838E-CD5C-FC44-8075-8D05E299FA3A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/>
      </p:sp>
      <p:sp>
        <p:nvSpPr>
          <p:cNvPr id="104" name="Textplatzhalter 103">
            <a:extLst>
              <a:ext uri="{FF2B5EF4-FFF2-40B4-BE49-F238E27FC236}">
                <a16:creationId xmlns:a16="http://schemas.microsoft.com/office/drawing/2014/main" id="{B58E89D7-61EB-7449-8188-2077F5C55785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5" name="Bildplatzhalter 104">
            <a:extLst>
              <a:ext uri="{FF2B5EF4-FFF2-40B4-BE49-F238E27FC236}">
                <a16:creationId xmlns:a16="http://schemas.microsoft.com/office/drawing/2014/main" id="{C7573A11-AFDF-8C4B-94D0-8EC4A3FAA7AB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</p:sp>
      <p:sp>
        <p:nvSpPr>
          <p:cNvPr id="106" name="Textplatzhalter 105">
            <a:extLst>
              <a:ext uri="{FF2B5EF4-FFF2-40B4-BE49-F238E27FC236}">
                <a16:creationId xmlns:a16="http://schemas.microsoft.com/office/drawing/2014/main" id="{5465511C-6B5B-B147-BB12-055A25B8E27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7" name="Bildplatzhalter 106">
            <a:extLst>
              <a:ext uri="{FF2B5EF4-FFF2-40B4-BE49-F238E27FC236}">
                <a16:creationId xmlns:a16="http://schemas.microsoft.com/office/drawing/2014/main" id="{ADA211A4-CA57-794D-A5C1-8AC375EA43BC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/>
      </p:sp>
      <p:sp>
        <p:nvSpPr>
          <p:cNvPr id="108" name="Bildplatzhalter 107">
            <a:extLst>
              <a:ext uri="{FF2B5EF4-FFF2-40B4-BE49-F238E27FC236}">
                <a16:creationId xmlns:a16="http://schemas.microsoft.com/office/drawing/2014/main" id="{2472D731-4818-3E42-A5E8-07D204E7FE32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/>
      </p:sp>
      <p:sp>
        <p:nvSpPr>
          <p:cNvPr id="109" name="Textplatzhalter 108">
            <a:extLst>
              <a:ext uri="{FF2B5EF4-FFF2-40B4-BE49-F238E27FC236}">
                <a16:creationId xmlns:a16="http://schemas.microsoft.com/office/drawing/2014/main" id="{958BA061-C3FD-2244-A8D4-E493176EE969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0" name="Bildplatzhalter 109">
            <a:extLst>
              <a:ext uri="{FF2B5EF4-FFF2-40B4-BE49-F238E27FC236}">
                <a16:creationId xmlns:a16="http://schemas.microsoft.com/office/drawing/2014/main" id="{E1DD7136-2E59-CE42-B891-19759AB3C4EA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/>
      </p:sp>
      <p:sp>
        <p:nvSpPr>
          <p:cNvPr id="111" name="Textplatzhalter 110">
            <a:extLst>
              <a:ext uri="{FF2B5EF4-FFF2-40B4-BE49-F238E27FC236}">
                <a16:creationId xmlns:a16="http://schemas.microsoft.com/office/drawing/2014/main" id="{B9528A19-79A9-C54C-9759-22788E3D8A7D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2" name="Bildplatzhalter 111">
            <a:extLst>
              <a:ext uri="{FF2B5EF4-FFF2-40B4-BE49-F238E27FC236}">
                <a16:creationId xmlns:a16="http://schemas.microsoft.com/office/drawing/2014/main" id="{4624B121-4522-C746-B993-7F5EF1DA7E72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/>
      </p:sp>
      <p:sp>
        <p:nvSpPr>
          <p:cNvPr id="113" name="Textplatzhalter 112">
            <a:extLst>
              <a:ext uri="{FF2B5EF4-FFF2-40B4-BE49-F238E27FC236}">
                <a16:creationId xmlns:a16="http://schemas.microsoft.com/office/drawing/2014/main" id="{375C35A4-2DE1-D940-81D9-8D7C6C1AA4D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4" name="Textplatzhalter 113">
            <a:extLst>
              <a:ext uri="{FF2B5EF4-FFF2-40B4-BE49-F238E27FC236}">
                <a16:creationId xmlns:a16="http://schemas.microsoft.com/office/drawing/2014/main" id="{BF0F7700-ADE2-6A4B-BBFB-ECF6DB66157B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5" name="Bildplatzhalter 114">
            <a:extLst>
              <a:ext uri="{FF2B5EF4-FFF2-40B4-BE49-F238E27FC236}">
                <a16:creationId xmlns:a16="http://schemas.microsoft.com/office/drawing/2014/main" id="{2BC2D86A-D2AE-8A47-9DFE-E72D53E596E3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/>
      </p:sp>
      <p:sp>
        <p:nvSpPr>
          <p:cNvPr id="116" name="Textplatzhalter 115">
            <a:extLst>
              <a:ext uri="{FF2B5EF4-FFF2-40B4-BE49-F238E27FC236}">
                <a16:creationId xmlns:a16="http://schemas.microsoft.com/office/drawing/2014/main" id="{F72B26CB-F124-B146-B2FA-DF6BA3829AC1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7" name="Bildplatzhalter 116">
            <a:extLst>
              <a:ext uri="{FF2B5EF4-FFF2-40B4-BE49-F238E27FC236}">
                <a16:creationId xmlns:a16="http://schemas.microsoft.com/office/drawing/2014/main" id="{D44B062C-9287-3B49-806A-A81F7EF0B8E7}"/>
              </a:ext>
            </a:extLst>
          </p:cNvPr>
          <p:cNvSpPr>
            <a:spLocks noGrp="1"/>
          </p:cNvSpPr>
          <p:nvPr>
            <p:ph type="pic" sz="quarter" idx="64"/>
          </p:nvPr>
        </p:nvSpPr>
        <p:spPr/>
      </p:sp>
      <p:sp>
        <p:nvSpPr>
          <p:cNvPr id="118" name="Textplatzhalter 117">
            <a:extLst>
              <a:ext uri="{FF2B5EF4-FFF2-40B4-BE49-F238E27FC236}">
                <a16:creationId xmlns:a16="http://schemas.microsoft.com/office/drawing/2014/main" id="{B5A5EE06-E695-A54F-A808-06B59E0423FB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9" name="Bildplatzhalter 118">
            <a:extLst>
              <a:ext uri="{FF2B5EF4-FFF2-40B4-BE49-F238E27FC236}">
                <a16:creationId xmlns:a16="http://schemas.microsoft.com/office/drawing/2014/main" id="{0B89B2D2-B38F-A14B-A427-D5488C59E71A}"/>
              </a:ext>
            </a:extLst>
          </p:cNvPr>
          <p:cNvSpPr>
            <a:spLocks noGrp="1"/>
          </p:cNvSpPr>
          <p:nvPr>
            <p:ph type="pic" sz="quarter" idx="66"/>
          </p:nvPr>
        </p:nvSpPr>
        <p:spPr/>
      </p:sp>
      <p:sp>
        <p:nvSpPr>
          <p:cNvPr id="120" name="Textplatzhalter 119">
            <a:extLst>
              <a:ext uri="{FF2B5EF4-FFF2-40B4-BE49-F238E27FC236}">
                <a16:creationId xmlns:a16="http://schemas.microsoft.com/office/drawing/2014/main" id="{1F496FCC-519D-B742-9195-F7DDDB7FC6A1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1" name="Bildplatzhalter 120">
            <a:extLst>
              <a:ext uri="{FF2B5EF4-FFF2-40B4-BE49-F238E27FC236}">
                <a16:creationId xmlns:a16="http://schemas.microsoft.com/office/drawing/2014/main" id="{0AFC721A-75F3-9D4E-83B0-7E1CB11E5493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/>
      </p:sp>
      <p:sp>
        <p:nvSpPr>
          <p:cNvPr id="122" name="Textplatzhalter 121">
            <a:extLst>
              <a:ext uri="{FF2B5EF4-FFF2-40B4-BE49-F238E27FC236}">
                <a16:creationId xmlns:a16="http://schemas.microsoft.com/office/drawing/2014/main" id="{44BEE19E-411E-4443-A511-EF1234486F88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3" name="Bildplatzhalter 122">
            <a:extLst>
              <a:ext uri="{FF2B5EF4-FFF2-40B4-BE49-F238E27FC236}">
                <a16:creationId xmlns:a16="http://schemas.microsoft.com/office/drawing/2014/main" id="{55D35653-33B6-8742-9DE7-E7022E217B39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/>
      </p:sp>
      <p:sp>
        <p:nvSpPr>
          <p:cNvPr id="124" name="Textplatzhalter 123">
            <a:extLst>
              <a:ext uri="{FF2B5EF4-FFF2-40B4-BE49-F238E27FC236}">
                <a16:creationId xmlns:a16="http://schemas.microsoft.com/office/drawing/2014/main" id="{EAE9DA75-9904-5643-AE32-557B4588BB1E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5" name="Bildplatzhalter 124">
            <a:extLst>
              <a:ext uri="{FF2B5EF4-FFF2-40B4-BE49-F238E27FC236}">
                <a16:creationId xmlns:a16="http://schemas.microsoft.com/office/drawing/2014/main" id="{A3899042-206F-3A4B-BA08-5A8C5C45C001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126" name="Textplatzhalter 125">
            <a:extLst>
              <a:ext uri="{FF2B5EF4-FFF2-40B4-BE49-F238E27FC236}">
                <a16:creationId xmlns:a16="http://schemas.microsoft.com/office/drawing/2014/main" id="{59C620E2-D378-DE43-8CD5-FCA97D7D050C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7" name="Bildplatzhalter 126">
            <a:extLst>
              <a:ext uri="{FF2B5EF4-FFF2-40B4-BE49-F238E27FC236}">
                <a16:creationId xmlns:a16="http://schemas.microsoft.com/office/drawing/2014/main" id="{DBD57C03-9724-FF48-B0E5-E24EE9F299AE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sp>
        <p:nvSpPr>
          <p:cNvPr id="128" name="Textplatzhalter 127">
            <a:extLst>
              <a:ext uri="{FF2B5EF4-FFF2-40B4-BE49-F238E27FC236}">
                <a16:creationId xmlns:a16="http://schemas.microsoft.com/office/drawing/2014/main" id="{5D038583-A602-6A47-B268-96095D3E22CB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9" name="Bildplatzhalter 128">
            <a:extLst>
              <a:ext uri="{FF2B5EF4-FFF2-40B4-BE49-F238E27FC236}">
                <a16:creationId xmlns:a16="http://schemas.microsoft.com/office/drawing/2014/main" id="{60591AF5-1983-014B-BA36-EFBA0B05AF9C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/>
      </p:sp>
      <p:sp>
        <p:nvSpPr>
          <p:cNvPr id="130" name="Textplatzhalter 129">
            <a:extLst>
              <a:ext uri="{FF2B5EF4-FFF2-40B4-BE49-F238E27FC236}">
                <a16:creationId xmlns:a16="http://schemas.microsoft.com/office/drawing/2014/main" id="{E2766AEA-AEA5-6844-970C-5CC05BDC8DDF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1" name="Bildplatzhalter 130">
            <a:extLst>
              <a:ext uri="{FF2B5EF4-FFF2-40B4-BE49-F238E27FC236}">
                <a16:creationId xmlns:a16="http://schemas.microsoft.com/office/drawing/2014/main" id="{43796826-245D-A74E-AB7F-477ED6DF3202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/>
      </p:sp>
      <p:sp>
        <p:nvSpPr>
          <p:cNvPr id="132" name="Textplatzhalter 131">
            <a:extLst>
              <a:ext uri="{FF2B5EF4-FFF2-40B4-BE49-F238E27FC236}">
                <a16:creationId xmlns:a16="http://schemas.microsoft.com/office/drawing/2014/main" id="{1DCA2484-4630-F748-A07E-B4838E6BF5EE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3" name="Bildplatzhalter 132">
            <a:extLst>
              <a:ext uri="{FF2B5EF4-FFF2-40B4-BE49-F238E27FC236}">
                <a16:creationId xmlns:a16="http://schemas.microsoft.com/office/drawing/2014/main" id="{8762E360-972B-6E43-BB31-6B01FBB0D194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/>
      </p:sp>
      <p:sp>
        <p:nvSpPr>
          <p:cNvPr id="134" name="Bildplatzhalter 133">
            <a:extLst>
              <a:ext uri="{FF2B5EF4-FFF2-40B4-BE49-F238E27FC236}">
                <a16:creationId xmlns:a16="http://schemas.microsoft.com/office/drawing/2014/main" id="{09A98D12-3575-234A-9E0D-E04702C94318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/>
      </p:sp>
      <p:sp>
        <p:nvSpPr>
          <p:cNvPr id="135" name="Textplatzhalter 134">
            <a:extLst>
              <a:ext uri="{FF2B5EF4-FFF2-40B4-BE49-F238E27FC236}">
                <a16:creationId xmlns:a16="http://schemas.microsoft.com/office/drawing/2014/main" id="{A874040A-B3ED-4E4F-A98E-CC3C9B2EFD3B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6" name="Bildplatzhalter 135">
            <a:extLst>
              <a:ext uri="{FF2B5EF4-FFF2-40B4-BE49-F238E27FC236}">
                <a16:creationId xmlns:a16="http://schemas.microsoft.com/office/drawing/2014/main" id="{BDA3691D-39B1-2B4F-A11D-524CB432B894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/>
      </p:sp>
      <p:sp>
        <p:nvSpPr>
          <p:cNvPr id="137" name="Textplatzhalter 136">
            <a:extLst>
              <a:ext uri="{FF2B5EF4-FFF2-40B4-BE49-F238E27FC236}">
                <a16:creationId xmlns:a16="http://schemas.microsoft.com/office/drawing/2014/main" id="{760859DE-2AD7-6B43-AF59-570DB74C239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8" name="Bildplatzhalter 137">
            <a:extLst>
              <a:ext uri="{FF2B5EF4-FFF2-40B4-BE49-F238E27FC236}">
                <a16:creationId xmlns:a16="http://schemas.microsoft.com/office/drawing/2014/main" id="{EFB7E7BC-7B80-7948-A4EF-01F6A71BEB64}"/>
              </a:ext>
            </a:extLst>
          </p:cNvPr>
          <p:cNvSpPr>
            <a:spLocks noGrp="1"/>
          </p:cNvSpPr>
          <p:nvPr>
            <p:ph type="pic" sz="quarter" idx="85"/>
          </p:nvPr>
        </p:nvSpPr>
        <p:spPr/>
      </p:sp>
      <p:sp>
        <p:nvSpPr>
          <p:cNvPr id="139" name="Textplatzhalter 138">
            <a:extLst>
              <a:ext uri="{FF2B5EF4-FFF2-40B4-BE49-F238E27FC236}">
                <a16:creationId xmlns:a16="http://schemas.microsoft.com/office/drawing/2014/main" id="{51D659DC-8641-4140-B9D1-6B2732992A39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0" name="Textplatzhalter 139">
            <a:extLst>
              <a:ext uri="{FF2B5EF4-FFF2-40B4-BE49-F238E27FC236}">
                <a16:creationId xmlns:a16="http://schemas.microsoft.com/office/drawing/2014/main" id="{D141D00F-D939-2048-8231-16DB3FBD28DD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1" name="Bildplatzhalter 140">
            <a:extLst>
              <a:ext uri="{FF2B5EF4-FFF2-40B4-BE49-F238E27FC236}">
                <a16:creationId xmlns:a16="http://schemas.microsoft.com/office/drawing/2014/main" id="{A2FE6948-8253-864E-900C-546AC10E0FF6}"/>
              </a:ext>
            </a:extLst>
          </p:cNvPr>
          <p:cNvSpPr>
            <a:spLocks noGrp="1"/>
          </p:cNvSpPr>
          <p:nvPr>
            <p:ph type="pic" sz="quarter" idx="88"/>
          </p:nvPr>
        </p:nvSpPr>
        <p:spPr/>
      </p:sp>
      <p:sp>
        <p:nvSpPr>
          <p:cNvPr id="142" name="Textplatzhalter 141">
            <a:extLst>
              <a:ext uri="{FF2B5EF4-FFF2-40B4-BE49-F238E27FC236}">
                <a16:creationId xmlns:a16="http://schemas.microsoft.com/office/drawing/2014/main" id="{9905C347-F3FE-874D-AF4E-3CC3E8547535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3" name="Bildplatzhalter 142">
            <a:extLst>
              <a:ext uri="{FF2B5EF4-FFF2-40B4-BE49-F238E27FC236}">
                <a16:creationId xmlns:a16="http://schemas.microsoft.com/office/drawing/2014/main" id="{A2C60323-888A-C244-B7D3-15130717EDB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/>
      </p:sp>
      <p:sp>
        <p:nvSpPr>
          <p:cNvPr id="144" name="Textplatzhalter 143">
            <a:extLst>
              <a:ext uri="{FF2B5EF4-FFF2-40B4-BE49-F238E27FC236}">
                <a16:creationId xmlns:a16="http://schemas.microsoft.com/office/drawing/2014/main" id="{B0F8FF25-26F8-5144-9F3B-55308017E5CA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5" name="Bildplatzhalter 144">
            <a:extLst>
              <a:ext uri="{FF2B5EF4-FFF2-40B4-BE49-F238E27FC236}">
                <a16:creationId xmlns:a16="http://schemas.microsoft.com/office/drawing/2014/main" id="{151D84A7-C11F-A34B-BA0E-101D729EEB4C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/>
      </p:sp>
      <p:sp>
        <p:nvSpPr>
          <p:cNvPr id="146" name="Textplatzhalter 145">
            <a:extLst>
              <a:ext uri="{FF2B5EF4-FFF2-40B4-BE49-F238E27FC236}">
                <a16:creationId xmlns:a16="http://schemas.microsoft.com/office/drawing/2014/main" id="{FDFA0418-3787-F64E-BDCC-7671C3D8CA14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7" name="Bildplatzhalter 146">
            <a:extLst>
              <a:ext uri="{FF2B5EF4-FFF2-40B4-BE49-F238E27FC236}">
                <a16:creationId xmlns:a16="http://schemas.microsoft.com/office/drawing/2014/main" id="{C143EDCF-1F43-AD41-8589-061BC94840A4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/>
      </p:sp>
      <p:sp>
        <p:nvSpPr>
          <p:cNvPr id="148" name="Textplatzhalter 147">
            <a:extLst>
              <a:ext uri="{FF2B5EF4-FFF2-40B4-BE49-F238E27FC236}">
                <a16:creationId xmlns:a16="http://schemas.microsoft.com/office/drawing/2014/main" id="{7D610550-FC9D-AC44-BCA7-DD989B90723D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9" name="Bildplatzhalter 148">
            <a:extLst>
              <a:ext uri="{FF2B5EF4-FFF2-40B4-BE49-F238E27FC236}">
                <a16:creationId xmlns:a16="http://schemas.microsoft.com/office/drawing/2014/main" id="{0FDB0185-2B76-F54E-87BD-95687D0BF8BC}"/>
              </a:ext>
            </a:extLst>
          </p:cNvPr>
          <p:cNvSpPr>
            <a:spLocks noGrp="1"/>
          </p:cNvSpPr>
          <p:nvPr>
            <p:ph type="pic" sz="quarter" idx="96"/>
          </p:nvPr>
        </p:nvSpPr>
        <p:spPr/>
      </p:sp>
      <p:sp>
        <p:nvSpPr>
          <p:cNvPr id="150" name="Textplatzhalter 149">
            <a:extLst>
              <a:ext uri="{FF2B5EF4-FFF2-40B4-BE49-F238E27FC236}">
                <a16:creationId xmlns:a16="http://schemas.microsoft.com/office/drawing/2014/main" id="{9A34DF61-AA9C-4949-9094-3CE75D73074E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1" name="Bildplatzhalter 150">
            <a:extLst>
              <a:ext uri="{FF2B5EF4-FFF2-40B4-BE49-F238E27FC236}">
                <a16:creationId xmlns:a16="http://schemas.microsoft.com/office/drawing/2014/main" id="{7E990844-CA42-AD4D-A43C-38CA605C2F16}"/>
              </a:ext>
            </a:extLst>
          </p:cNvPr>
          <p:cNvSpPr>
            <a:spLocks noGrp="1"/>
          </p:cNvSpPr>
          <p:nvPr>
            <p:ph type="pic" sz="quarter" idx="98"/>
          </p:nvPr>
        </p:nvSpPr>
        <p:spPr/>
      </p:sp>
      <p:sp>
        <p:nvSpPr>
          <p:cNvPr id="152" name="Textplatzhalter 151">
            <a:extLst>
              <a:ext uri="{FF2B5EF4-FFF2-40B4-BE49-F238E27FC236}">
                <a16:creationId xmlns:a16="http://schemas.microsoft.com/office/drawing/2014/main" id="{0BB8CB19-14D9-CC46-9AEE-CD340011550A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3" name="Bildplatzhalter 152">
            <a:extLst>
              <a:ext uri="{FF2B5EF4-FFF2-40B4-BE49-F238E27FC236}">
                <a16:creationId xmlns:a16="http://schemas.microsoft.com/office/drawing/2014/main" id="{EE3438FA-A415-4E4D-B340-8416532FDE91}"/>
              </a:ext>
            </a:extLst>
          </p:cNvPr>
          <p:cNvSpPr>
            <a:spLocks noGrp="1"/>
          </p:cNvSpPr>
          <p:nvPr>
            <p:ph type="pic" sz="quarter" idx="100"/>
          </p:nvPr>
        </p:nvSpPr>
        <p:spPr/>
      </p:sp>
      <p:sp>
        <p:nvSpPr>
          <p:cNvPr id="154" name="Textplatzhalter 153">
            <a:extLst>
              <a:ext uri="{FF2B5EF4-FFF2-40B4-BE49-F238E27FC236}">
                <a16:creationId xmlns:a16="http://schemas.microsoft.com/office/drawing/2014/main" id="{4ACBC1E4-32D4-2944-8CD9-F74D7DC9781F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5" name="Bildplatzhalter 154">
            <a:extLst>
              <a:ext uri="{FF2B5EF4-FFF2-40B4-BE49-F238E27FC236}">
                <a16:creationId xmlns:a16="http://schemas.microsoft.com/office/drawing/2014/main" id="{6AFEDB27-8B8B-564D-BCA8-E77A3FB138FC}"/>
              </a:ext>
            </a:extLst>
          </p:cNvPr>
          <p:cNvSpPr>
            <a:spLocks noGrp="1"/>
          </p:cNvSpPr>
          <p:nvPr>
            <p:ph type="pic" sz="quarter" idx="102"/>
          </p:nvPr>
        </p:nvSpPr>
        <p:spPr/>
      </p:sp>
      <p:sp>
        <p:nvSpPr>
          <p:cNvPr id="156" name="Textplatzhalter 155">
            <a:extLst>
              <a:ext uri="{FF2B5EF4-FFF2-40B4-BE49-F238E27FC236}">
                <a16:creationId xmlns:a16="http://schemas.microsoft.com/office/drawing/2014/main" id="{626CB0D2-D62A-7648-A8BC-43B1FA4D6530}"/>
              </a:ext>
            </a:extLst>
          </p:cNvPr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7" name="Bildplatzhalter 156">
            <a:extLst>
              <a:ext uri="{FF2B5EF4-FFF2-40B4-BE49-F238E27FC236}">
                <a16:creationId xmlns:a16="http://schemas.microsoft.com/office/drawing/2014/main" id="{34A69FBD-60D5-6245-BF6A-94FCDEB100FD}"/>
              </a:ext>
            </a:extLst>
          </p:cNvPr>
          <p:cNvSpPr>
            <a:spLocks noGrp="1"/>
          </p:cNvSpPr>
          <p:nvPr>
            <p:ph type="pic" sz="quarter" idx="104"/>
          </p:nvPr>
        </p:nvSpPr>
        <p:spPr/>
      </p:sp>
      <p:sp>
        <p:nvSpPr>
          <p:cNvPr id="158" name="Textplatzhalter 157">
            <a:extLst>
              <a:ext uri="{FF2B5EF4-FFF2-40B4-BE49-F238E27FC236}">
                <a16:creationId xmlns:a16="http://schemas.microsoft.com/office/drawing/2014/main" id="{0F471C4D-6CB9-5146-84A1-2042E7D225FA}"/>
              </a:ext>
            </a:extLst>
          </p:cNvPr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9" name="Bildplatzhalter 158">
            <a:extLst>
              <a:ext uri="{FF2B5EF4-FFF2-40B4-BE49-F238E27FC236}">
                <a16:creationId xmlns:a16="http://schemas.microsoft.com/office/drawing/2014/main" id="{0AB47CEE-B9B2-A74D-960B-ADC4D4F7551D}"/>
              </a:ext>
            </a:extLst>
          </p:cNvPr>
          <p:cNvSpPr>
            <a:spLocks noGrp="1"/>
          </p:cNvSpPr>
          <p:nvPr>
            <p:ph type="pic" sz="quarter" idx="106"/>
          </p:nvPr>
        </p:nvSpPr>
        <p:spPr/>
      </p:sp>
      <p:sp>
        <p:nvSpPr>
          <p:cNvPr id="160" name="Bildplatzhalter 159">
            <a:extLst>
              <a:ext uri="{FF2B5EF4-FFF2-40B4-BE49-F238E27FC236}">
                <a16:creationId xmlns:a16="http://schemas.microsoft.com/office/drawing/2014/main" id="{688C5F0F-CE4D-314C-86D1-8B91F392D494}"/>
              </a:ext>
            </a:extLst>
          </p:cNvPr>
          <p:cNvSpPr>
            <a:spLocks noGrp="1"/>
          </p:cNvSpPr>
          <p:nvPr>
            <p:ph type="pic" sz="quarter" idx="107"/>
          </p:nvPr>
        </p:nvSpPr>
        <p:spPr/>
      </p:sp>
      <p:sp>
        <p:nvSpPr>
          <p:cNvPr id="161" name="Textplatzhalter 160">
            <a:extLst>
              <a:ext uri="{FF2B5EF4-FFF2-40B4-BE49-F238E27FC236}">
                <a16:creationId xmlns:a16="http://schemas.microsoft.com/office/drawing/2014/main" id="{E53828BA-F475-364A-A3E8-CC504DDF41CA}"/>
              </a:ext>
            </a:extLst>
          </p:cNvPr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2" name="Textplatzhalter 161">
            <a:extLst>
              <a:ext uri="{FF2B5EF4-FFF2-40B4-BE49-F238E27FC236}">
                <a16:creationId xmlns:a16="http://schemas.microsoft.com/office/drawing/2014/main" id="{BB6297FD-EA03-CF43-AAC1-FCDEAB714F7C}"/>
              </a:ext>
            </a:extLst>
          </p:cNvPr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3" name="Textplatzhalter 162">
            <a:extLst>
              <a:ext uri="{FF2B5EF4-FFF2-40B4-BE49-F238E27FC236}">
                <a16:creationId xmlns:a16="http://schemas.microsoft.com/office/drawing/2014/main" id="{830D663D-E595-9D4D-BD89-0D6B7989AB83}"/>
              </a:ext>
            </a:extLst>
          </p:cNvPr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44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Macintosh PowerPoint</Application>
  <PresentationFormat>A4-Papier (210 x 297 mm)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ABeeZee</vt:lpstr>
      <vt:lpstr>Arial</vt:lpstr>
      <vt:lpstr>Calibri</vt:lpstr>
      <vt:lpstr>Calibri Light</vt:lpstr>
      <vt:lpstr>Syntax LT Std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Russi</dc:creator>
  <cp:lastModifiedBy>Annette Kitzinger</cp:lastModifiedBy>
  <cp:revision>28</cp:revision>
  <cp:lastPrinted>2022-01-26T18:24:53Z</cp:lastPrinted>
  <dcterms:created xsi:type="dcterms:W3CDTF">2020-10-07T11:43:06Z</dcterms:created>
  <dcterms:modified xsi:type="dcterms:W3CDTF">2022-01-31T01:41:38Z</dcterms:modified>
</cp:coreProperties>
</file>