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8" r:id="rId4"/>
  </p:sldIdLst>
  <p:sldSz cx="6858000" cy="9144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/>
    <p:restoredTop sz="91429"/>
  </p:normalViewPr>
  <p:slideViewPr>
    <p:cSldViewPr snapToGrid="0" snapToObjects="1">
      <p:cViewPr varScale="1">
        <p:scale>
          <a:sx n="87" d="100"/>
          <a:sy n="87" d="100"/>
        </p:scale>
        <p:origin x="3528" y="2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67A2-6BF2-3043-99CA-ACCC95CB5970}" type="datetimeFigureOut">
              <a:rPr lang="de-DE" smtClean="0"/>
              <a:t>12.09.19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4402-3823-F046-94D9-BC738A6859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3543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AA6CA5BD-C0C3-49DD-956B-3DF8A2E27494}"/>
              </a:ext>
            </a:extLst>
          </p:cNvPr>
          <p:cNvSpPr/>
          <p:nvPr userDrawn="1"/>
        </p:nvSpPr>
        <p:spPr>
          <a:xfrm>
            <a:off x="2121408" y="1228647"/>
            <a:ext cx="1280160" cy="10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0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2B64133-EFA0-41E0-9B3E-A452F68FA67D}"/>
              </a:ext>
            </a:extLst>
          </p:cNvPr>
          <p:cNvSpPr/>
          <p:nvPr userDrawn="1"/>
        </p:nvSpPr>
        <p:spPr>
          <a:xfrm>
            <a:off x="2121408" y="2300945"/>
            <a:ext cx="1280160" cy="10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00" dirty="0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50AFF0B0-AB01-40F4-AA93-7E56688E368A}"/>
              </a:ext>
            </a:extLst>
          </p:cNvPr>
          <p:cNvSpPr/>
          <p:nvPr userDrawn="1"/>
        </p:nvSpPr>
        <p:spPr>
          <a:xfrm>
            <a:off x="2121408" y="3381684"/>
            <a:ext cx="1280160" cy="10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00" dirty="0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E6758EA-4E26-44AA-B57E-5AB74CA1E341}"/>
              </a:ext>
            </a:extLst>
          </p:cNvPr>
          <p:cNvSpPr/>
          <p:nvPr userDrawn="1"/>
        </p:nvSpPr>
        <p:spPr>
          <a:xfrm>
            <a:off x="2121408" y="4453982"/>
            <a:ext cx="1280160" cy="10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00" dirty="0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0663E996-D040-42AB-8067-87A20E641FFA}"/>
              </a:ext>
            </a:extLst>
          </p:cNvPr>
          <p:cNvSpPr/>
          <p:nvPr userDrawn="1"/>
        </p:nvSpPr>
        <p:spPr>
          <a:xfrm>
            <a:off x="2121408" y="5526280"/>
            <a:ext cx="1280160" cy="10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00" dirty="0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521268B9-50D1-4A1F-9EC5-8B491E90300F}"/>
              </a:ext>
            </a:extLst>
          </p:cNvPr>
          <p:cNvSpPr/>
          <p:nvPr userDrawn="1"/>
        </p:nvSpPr>
        <p:spPr>
          <a:xfrm>
            <a:off x="2121408" y="6597823"/>
            <a:ext cx="1280160" cy="10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00" dirty="0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3129782B-2556-483E-8497-11495D82DC59}"/>
              </a:ext>
            </a:extLst>
          </p:cNvPr>
          <p:cNvSpPr/>
          <p:nvPr userDrawn="1"/>
        </p:nvSpPr>
        <p:spPr>
          <a:xfrm>
            <a:off x="2121408" y="7669366"/>
            <a:ext cx="1280160" cy="10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00" dirty="0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39AD9B56-203F-48F5-A7C2-E82CB226489B}"/>
              </a:ext>
            </a:extLst>
          </p:cNvPr>
          <p:cNvSpPr/>
          <p:nvPr userDrawn="1"/>
        </p:nvSpPr>
        <p:spPr>
          <a:xfrm>
            <a:off x="841248" y="209852"/>
            <a:ext cx="822960" cy="7055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00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0E36BEC5-4F8F-4541-8CE8-33211D9D1B10}"/>
              </a:ext>
            </a:extLst>
          </p:cNvPr>
          <p:cNvSpPr/>
          <p:nvPr userDrawn="1"/>
        </p:nvSpPr>
        <p:spPr>
          <a:xfrm>
            <a:off x="5065776" y="1228647"/>
            <a:ext cx="1280160" cy="10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00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FECF5015-2BA6-4B38-8F3A-A554976E1B0D}"/>
              </a:ext>
            </a:extLst>
          </p:cNvPr>
          <p:cNvSpPr/>
          <p:nvPr userDrawn="1"/>
        </p:nvSpPr>
        <p:spPr>
          <a:xfrm>
            <a:off x="5065776" y="2300945"/>
            <a:ext cx="1280160" cy="10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00" dirty="0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FCCB2394-F8B0-4F69-A793-BEBED5E25099}"/>
              </a:ext>
            </a:extLst>
          </p:cNvPr>
          <p:cNvSpPr/>
          <p:nvPr userDrawn="1"/>
        </p:nvSpPr>
        <p:spPr>
          <a:xfrm>
            <a:off x="5065776" y="3381684"/>
            <a:ext cx="1280160" cy="10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00" dirty="0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5258713B-9805-4EAB-B5C9-93A481D6EE06}"/>
              </a:ext>
            </a:extLst>
          </p:cNvPr>
          <p:cNvSpPr/>
          <p:nvPr userDrawn="1"/>
        </p:nvSpPr>
        <p:spPr>
          <a:xfrm>
            <a:off x="5065776" y="4453982"/>
            <a:ext cx="1280160" cy="10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00" dirty="0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42C4EEEF-12B1-47B3-B804-8D548706BB1A}"/>
              </a:ext>
            </a:extLst>
          </p:cNvPr>
          <p:cNvSpPr/>
          <p:nvPr userDrawn="1"/>
        </p:nvSpPr>
        <p:spPr>
          <a:xfrm>
            <a:off x="5065776" y="5526280"/>
            <a:ext cx="1280160" cy="10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00" dirty="0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03A0A59E-F6D7-4895-82C7-010F3E45F665}"/>
              </a:ext>
            </a:extLst>
          </p:cNvPr>
          <p:cNvSpPr/>
          <p:nvPr userDrawn="1"/>
        </p:nvSpPr>
        <p:spPr>
          <a:xfrm>
            <a:off x="5065776" y="6597823"/>
            <a:ext cx="1280160" cy="10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00" dirty="0"/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705E2F31-C1E8-4B61-AA9D-1CE6CFF3A9EF}"/>
              </a:ext>
            </a:extLst>
          </p:cNvPr>
          <p:cNvSpPr/>
          <p:nvPr userDrawn="1"/>
        </p:nvSpPr>
        <p:spPr>
          <a:xfrm>
            <a:off x="5065776" y="7669366"/>
            <a:ext cx="1280160" cy="10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00" dirty="0"/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20751125-0F92-42EC-A638-5D773D7E4FC0}"/>
              </a:ext>
            </a:extLst>
          </p:cNvPr>
          <p:cNvSpPr txBox="1"/>
          <p:nvPr userDrawn="1"/>
        </p:nvSpPr>
        <p:spPr>
          <a:xfrm>
            <a:off x="5248656" y="2667373"/>
            <a:ext cx="95097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600" dirty="0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B8A22BB3-9BC7-49DE-B193-85976FA443CC}"/>
              </a:ext>
            </a:extLst>
          </p:cNvPr>
          <p:cNvSpPr txBox="1"/>
          <p:nvPr userDrawn="1"/>
        </p:nvSpPr>
        <p:spPr>
          <a:xfrm>
            <a:off x="5248656" y="3698377"/>
            <a:ext cx="95097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600" dirty="0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4114302E-78F5-49C2-917C-18A1F22E0CCA}"/>
              </a:ext>
            </a:extLst>
          </p:cNvPr>
          <p:cNvSpPr txBox="1"/>
          <p:nvPr userDrawn="1"/>
        </p:nvSpPr>
        <p:spPr>
          <a:xfrm>
            <a:off x="5306568" y="4770675"/>
            <a:ext cx="95097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600" dirty="0"/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9305AD13-32A3-41DC-802F-47419B5536E2}"/>
              </a:ext>
            </a:extLst>
          </p:cNvPr>
          <p:cNvSpPr txBox="1"/>
          <p:nvPr userDrawn="1"/>
        </p:nvSpPr>
        <p:spPr>
          <a:xfrm>
            <a:off x="5230368" y="5803353"/>
            <a:ext cx="95097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600" dirty="0"/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55909F25-2FA8-4442-969E-78B82E878B7C}"/>
              </a:ext>
            </a:extLst>
          </p:cNvPr>
          <p:cNvSpPr txBox="1"/>
          <p:nvPr userDrawn="1"/>
        </p:nvSpPr>
        <p:spPr>
          <a:xfrm>
            <a:off x="5230368" y="6914516"/>
            <a:ext cx="95097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600" dirty="0"/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31B3A559-7E23-4635-87D1-8D1882503A1F}"/>
              </a:ext>
            </a:extLst>
          </p:cNvPr>
          <p:cNvSpPr txBox="1"/>
          <p:nvPr userDrawn="1"/>
        </p:nvSpPr>
        <p:spPr>
          <a:xfrm>
            <a:off x="5248656" y="7986059"/>
            <a:ext cx="95097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600" dirty="0"/>
          </a:p>
        </p:txBody>
      </p:sp>
      <p:sp>
        <p:nvSpPr>
          <p:cNvPr id="51" name="Bildplatzhalter 50">
            <a:extLst>
              <a:ext uri="{FF2B5EF4-FFF2-40B4-BE49-F238E27FC236}">
                <a16:creationId xmlns:a16="http://schemas.microsoft.com/office/drawing/2014/main" id="{C51835AE-8D93-4A03-93B7-00263A15BD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252160" y="1333500"/>
            <a:ext cx="1041400" cy="814388"/>
          </a:xfrm>
        </p:spPr>
        <p:txBody>
          <a:bodyPr/>
          <a:lstStyle>
            <a:lvl1pPr>
              <a:defRPr sz="600"/>
            </a:lvl1pPr>
          </a:lstStyle>
          <a:p>
            <a:endParaRPr lang="de-DE" dirty="0"/>
          </a:p>
        </p:txBody>
      </p:sp>
      <p:sp>
        <p:nvSpPr>
          <p:cNvPr id="53" name="Bildplatzhalter 50">
            <a:extLst>
              <a:ext uri="{FF2B5EF4-FFF2-40B4-BE49-F238E27FC236}">
                <a16:creationId xmlns:a16="http://schemas.microsoft.com/office/drawing/2014/main" id="{5C753838-7215-4ECE-A014-FC12D7BEF01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240788" y="2421084"/>
            <a:ext cx="1041400" cy="814388"/>
          </a:xfrm>
        </p:spPr>
        <p:txBody>
          <a:bodyPr/>
          <a:lstStyle>
            <a:lvl1pPr>
              <a:defRPr sz="600"/>
            </a:lvl1pPr>
          </a:lstStyle>
          <a:p>
            <a:endParaRPr lang="de-DE"/>
          </a:p>
        </p:txBody>
      </p:sp>
      <p:sp>
        <p:nvSpPr>
          <p:cNvPr id="54" name="Bildplatzhalter 50">
            <a:extLst>
              <a:ext uri="{FF2B5EF4-FFF2-40B4-BE49-F238E27FC236}">
                <a16:creationId xmlns:a16="http://schemas.microsoft.com/office/drawing/2014/main" id="{B97DF8BD-FCB4-4260-8725-273FCC30E34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229508" y="3492351"/>
            <a:ext cx="1041400" cy="814388"/>
          </a:xfrm>
        </p:spPr>
        <p:txBody>
          <a:bodyPr/>
          <a:lstStyle>
            <a:lvl1pPr>
              <a:defRPr sz="600"/>
            </a:lvl1pPr>
          </a:lstStyle>
          <a:p>
            <a:endParaRPr lang="de-DE"/>
          </a:p>
        </p:txBody>
      </p:sp>
      <p:sp>
        <p:nvSpPr>
          <p:cNvPr id="55" name="Bildplatzhalter 50">
            <a:extLst>
              <a:ext uri="{FF2B5EF4-FFF2-40B4-BE49-F238E27FC236}">
                <a16:creationId xmlns:a16="http://schemas.microsoft.com/office/drawing/2014/main" id="{F5E9B7AA-A950-4504-A435-8CFDBE2D9E4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240788" y="4572000"/>
            <a:ext cx="1041400" cy="814388"/>
          </a:xfrm>
        </p:spPr>
        <p:txBody>
          <a:bodyPr/>
          <a:lstStyle>
            <a:lvl1pPr>
              <a:defRPr sz="600"/>
            </a:lvl1pPr>
          </a:lstStyle>
          <a:p>
            <a:endParaRPr lang="de-DE"/>
          </a:p>
        </p:txBody>
      </p:sp>
      <p:sp>
        <p:nvSpPr>
          <p:cNvPr id="56" name="Bildplatzhalter 50">
            <a:extLst>
              <a:ext uri="{FF2B5EF4-FFF2-40B4-BE49-F238E27FC236}">
                <a16:creationId xmlns:a16="http://schemas.microsoft.com/office/drawing/2014/main" id="{250A1FB9-251A-4638-B8D8-0FC80D204A2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240788" y="5631882"/>
            <a:ext cx="1041400" cy="814388"/>
          </a:xfrm>
        </p:spPr>
        <p:txBody>
          <a:bodyPr/>
          <a:lstStyle>
            <a:lvl1pPr>
              <a:defRPr sz="600"/>
            </a:lvl1pPr>
          </a:lstStyle>
          <a:p>
            <a:endParaRPr lang="de-DE"/>
          </a:p>
        </p:txBody>
      </p:sp>
      <p:sp>
        <p:nvSpPr>
          <p:cNvPr id="57" name="Bildplatzhalter 50">
            <a:extLst>
              <a:ext uri="{FF2B5EF4-FFF2-40B4-BE49-F238E27FC236}">
                <a16:creationId xmlns:a16="http://schemas.microsoft.com/office/drawing/2014/main" id="{EA2E92DD-DE15-452C-8DAA-612F184B33C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236516" y="6704180"/>
            <a:ext cx="1041400" cy="814388"/>
          </a:xfrm>
        </p:spPr>
        <p:txBody>
          <a:bodyPr/>
          <a:lstStyle>
            <a:lvl1pPr>
              <a:defRPr sz="600"/>
            </a:lvl1pPr>
          </a:lstStyle>
          <a:p>
            <a:endParaRPr lang="de-DE"/>
          </a:p>
        </p:txBody>
      </p:sp>
      <p:sp>
        <p:nvSpPr>
          <p:cNvPr id="58" name="Bildplatzhalter 50">
            <a:extLst>
              <a:ext uri="{FF2B5EF4-FFF2-40B4-BE49-F238E27FC236}">
                <a16:creationId xmlns:a16="http://schemas.microsoft.com/office/drawing/2014/main" id="{595E17F8-9965-4CD7-B771-A24E740B2FC4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2236516" y="7763531"/>
            <a:ext cx="1041400" cy="814388"/>
          </a:xfrm>
        </p:spPr>
        <p:txBody>
          <a:bodyPr/>
          <a:lstStyle>
            <a:lvl1pPr>
              <a:defRPr sz="600"/>
            </a:lvl1pPr>
          </a:lstStyle>
          <a:p>
            <a:endParaRPr lang="de-DE"/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DE34DAC9-2244-4168-942E-359A65AEEC1B}"/>
              </a:ext>
            </a:extLst>
          </p:cNvPr>
          <p:cNvSpPr/>
          <p:nvPr userDrawn="1"/>
        </p:nvSpPr>
        <p:spPr>
          <a:xfrm>
            <a:off x="3781344" y="1229628"/>
            <a:ext cx="1280160" cy="10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00"/>
          </a:p>
        </p:txBody>
      </p:sp>
      <p:sp>
        <p:nvSpPr>
          <p:cNvPr id="74" name="Rechteck 73">
            <a:extLst>
              <a:ext uri="{FF2B5EF4-FFF2-40B4-BE49-F238E27FC236}">
                <a16:creationId xmlns:a16="http://schemas.microsoft.com/office/drawing/2014/main" id="{3DFBD6B9-AFE3-42B6-A450-E98B8C6AF97C}"/>
              </a:ext>
            </a:extLst>
          </p:cNvPr>
          <p:cNvSpPr/>
          <p:nvPr userDrawn="1"/>
        </p:nvSpPr>
        <p:spPr>
          <a:xfrm>
            <a:off x="3781344" y="2301926"/>
            <a:ext cx="1280160" cy="10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00" dirty="0"/>
          </a:p>
        </p:txBody>
      </p:sp>
      <p:sp>
        <p:nvSpPr>
          <p:cNvPr id="75" name="Rechteck 74">
            <a:extLst>
              <a:ext uri="{FF2B5EF4-FFF2-40B4-BE49-F238E27FC236}">
                <a16:creationId xmlns:a16="http://schemas.microsoft.com/office/drawing/2014/main" id="{8AB22BBF-E78E-4E3B-8684-39A3DFB2E20A}"/>
              </a:ext>
            </a:extLst>
          </p:cNvPr>
          <p:cNvSpPr/>
          <p:nvPr userDrawn="1"/>
        </p:nvSpPr>
        <p:spPr>
          <a:xfrm>
            <a:off x="3781344" y="3382665"/>
            <a:ext cx="1280160" cy="10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00" dirty="0"/>
          </a:p>
        </p:txBody>
      </p:sp>
      <p:sp>
        <p:nvSpPr>
          <p:cNvPr id="76" name="Rechteck 75">
            <a:extLst>
              <a:ext uri="{FF2B5EF4-FFF2-40B4-BE49-F238E27FC236}">
                <a16:creationId xmlns:a16="http://schemas.microsoft.com/office/drawing/2014/main" id="{0B20B2F8-E1A7-4483-9FEB-ABC969F074E2}"/>
              </a:ext>
            </a:extLst>
          </p:cNvPr>
          <p:cNvSpPr/>
          <p:nvPr userDrawn="1"/>
        </p:nvSpPr>
        <p:spPr>
          <a:xfrm>
            <a:off x="3781344" y="4454963"/>
            <a:ext cx="1280160" cy="10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00" dirty="0"/>
          </a:p>
        </p:txBody>
      </p:sp>
      <p:sp>
        <p:nvSpPr>
          <p:cNvPr id="77" name="Rechteck 76">
            <a:extLst>
              <a:ext uri="{FF2B5EF4-FFF2-40B4-BE49-F238E27FC236}">
                <a16:creationId xmlns:a16="http://schemas.microsoft.com/office/drawing/2014/main" id="{C35C8B10-BCFB-40A2-9FC7-09913E8BBA5E}"/>
              </a:ext>
            </a:extLst>
          </p:cNvPr>
          <p:cNvSpPr/>
          <p:nvPr userDrawn="1"/>
        </p:nvSpPr>
        <p:spPr>
          <a:xfrm>
            <a:off x="3781344" y="5527261"/>
            <a:ext cx="1280160" cy="10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00" dirty="0"/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B914176C-D849-4832-B9FD-CDF4A43E804C}"/>
              </a:ext>
            </a:extLst>
          </p:cNvPr>
          <p:cNvSpPr/>
          <p:nvPr userDrawn="1"/>
        </p:nvSpPr>
        <p:spPr>
          <a:xfrm>
            <a:off x="3781344" y="6598804"/>
            <a:ext cx="1280160" cy="10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00" dirty="0"/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F8E4944F-8E94-4BD2-8172-0AC94F220807}"/>
              </a:ext>
            </a:extLst>
          </p:cNvPr>
          <p:cNvSpPr/>
          <p:nvPr userDrawn="1"/>
        </p:nvSpPr>
        <p:spPr>
          <a:xfrm>
            <a:off x="3781344" y="7667172"/>
            <a:ext cx="1280160" cy="10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00" dirty="0"/>
          </a:p>
        </p:txBody>
      </p:sp>
      <p:sp>
        <p:nvSpPr>
          <p:cNvPr id="80" name="Bildplatzhalter 50">
            <a:extLst>
              <a:ext uri="{FF2B5EF4-FFF2-40B4-BE49-F238E27FC236}">
                <a16:creationId xmlns:a16="http://schemas.microsoft.com/office/drawing/2014/main" id="{07F65C22-EECB-49A3-9679-44815FDA8C4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912096" y="1331306"/>
            <a:ext cx="1041400" cy="814388"/>
          </a:xfrm>
        </p:spPr>
        <p:txBody>
          <a:bodyPr/>
          <a:lstStyle>
            <a:lvl1pPr>
              <a:defRPr sz="600"/>
            </a:lvl1pPr>
          </a:lstStyle>
          <a:p>
            <a:endParaRPr lang="de-DE" dirty="0"/>
          </a:p>
        </p:txBody>
      </p:sp>
      <p:sp>
        <p:nvSpPr>
          <p:cNvPr id="81" name="Bildplatzhalter 50">
            <a:extLst>
              <a:ext uri="{FF2B5EF4-FFF2-40B4-BE49-F238E27FC236}">
                <a16:creationId xmlns:a16="http://schemas.microsoft.com/office/drawing/2014/main" id="{BA9C4D2F-297A-476E-9527-3D0F5A9D1629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900724" y="2418890"/>
            <a:ext cx="1041400" cy="814388"/>
          </a:xfrm>
        </p:spPr>
        <p:txBody>
          <a:bodyPr/>
          <a:lstStyle>
            <a:lvl1pPr>
              <a:defRPr sz="600"/>
            </a:lvl1pPr>
          </a:lstStyle>
          <a:p>
            <a:endParaRPr lang="de-DE"/>
          </a:p>
        </p:txBody>
      </p:sp>
      <p:sp>
        <p:nvSpPr>
          <p:cNvPr id="82" name="Bildplatzhalter 50">
            <a:extLst>
              <a:ext uri="{FF2B5EF4-FFF2-40B4-BE49-F238E27FC236}">
                <a16:creationId xmlns:a16="http://schemas.microsoft.com/office/drawing/2014/main" id="{817FDC8E-DF97-4B81-AF0B-EA7DD5EFB1EF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889444" y="3493332"/>
            <a:ext cx="1041400" cy="814388"/>
          </a:xfrm>
        </p:spPr>
        <p:txBody>
          <a:bodyPr/>
          <a:lstStyle>
            <a:lvl1pPr>
              <a:defRPr sz="600"/>
            </a:lvl1pPr>
          </a:lstStyle>
          <a:p>
            <a:endParaRPr lang="de-DE"/>
          </a:p>
        </p:txBody>
      </p:sp>
      <p:sp>
        <p:nvSpPr>
          <p:cNvPr id="83" name="Bildplatzhalter 50">
            <a:extLst>
              <a:ext uri="{FF2B5EF4-FFF2-40B4-BE49-F238E27FC236}">
                <a16:creationId xmlns:a16="http://schemas.microsoft.com/office/drawing/2014/main" id="{339DF3B8-5E0B-4138-8144-9F1982B806F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3900724" y="4569806"/>
            <a:ext cx="1041400" cy="814388"/>
          </a:xfrm>
        </p:spPr>
        <p:txBody>
          <a:bodyPr/>
          <a:lstStyle>
            <a:lvl1pPr>
              <a:defRPr sz="600"/>
            </a:lvl1pPr>
          </a:lstStyle>
          <a:p>
            <a:endParaRPr lang="de-DE"/>
          </a:p>
        </p:txBody>
      </p:sp>
      <p:sp>
        <p:nvSpPr>
          <p:cNvPr id="84" name="Bildplatzhalter 50">
            <a:extLst>
              <a:ext uri="{FF2B5EF4-FFF2-40B4-BE49-F238E27FC236}">
                <a16:creationId xmlns:a16="http://schemas.microsoft.com/office/drawing/2014/main" id="{9CA153D1-C053-4F94-A313-5566C332FDF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900724" y="5632863"/>
            <a:ext cx="1041400" cy="814388"/>
          </a:xfrm>
        </p:spPr>
        <p:txBody>
          <a:bodyPr/>
          <a:lstStyle>
            <a:lvl1pPr>
              <a:defRPr sz="600"/>
            </a:lvl1pPr>
          </a:lstStyle>
          <a:p>
            <a:endParaRPr lang="de-DE"/>
          </a:p>
        </p:txBody>
      </p:sp>
      <p:sp>
        <p:nvSpPr>
          <p:cNvPr id="85" name="Bildplatzhalter 50">
            <a:extLst>
              <a:ext uri="{FF2B5EF4-FFF2-40B4-BE49-F238E27FC236}">
                <a16:creationId xmlns:a16="http://schemas.microsoft.com/office/drawing/2014/main" id="{9F07CE41-0A5F-4BD0-AEF6-70009EC566A8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3896452" y="6705161"/>
            <a:ext cx="1041400" cy="814388"/>
          </a:xfrm>
        </p:spPr>
        <p:txBody>
          <a:bodyPr/>
          <a:lstStyle>
            <a:lvl1pPr>
              <a:defRPr sz="600"/>
            </a:lvl1pPr>
          </a:lstStyle>
          <a:p>
            <a:endParaRPr lang="de-DE"/>
          </a:p>
        </p:txBody>
      </p:sp>
      <p:sp>
        <p:nvSpPr>
          <p:cNvPr id="86" name="Bildplatzhalter 50">
            <a:extLst>
              <a:ext uri="{FF2B5EF4-FFF2-40B4-BE49-F238E27FC236}">
                <a16:creationId xmlns:a16="http://schemas.microsoft.com/office/drawing/2014/main" id="{E3362901-5591-436A-A18D-D2E70DA0E1D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896452" y="7761337"/>
            <a:ext cx="1041400" cy="814388"/>
          </a:xfrm>
        </p:spPr>
        <p:txBody>
          <a:bodyPr/>
          <a:lstStyle>
            <a:lvl1pPr>
              <a:defRPr sz="600"/>
            </a:lvl1pPr>
          </a:lstStyle>
          <a:p>
            <a:endParaRPr lang="de-DE"/>
          </a:p>
        </p:txBody>
      </p:sp>
      <p:sp>
        <p:nvSpPr>
          <p:cNvPr id="88" name="Bildplatzhalter 87">
            <a:extLst>
              <a:ext uri="{FF2B5EF4-FFF2-40B4-BE49-F238E27FC236}">
                <a16:creationId xmlns:a16="http://schemas.microsoft.com/office/drawing/2014/main" id="{59805554-44FF-4ED6-8C78-0F458CDBA8CC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841375" y="209550"/>
            <a:ext cx="822325" cy="719138"/>
          </a:xfrm>
        </p:spPr>
        <p:txBody>
          <a:bodyPr/>
          <a:lstStyle>
            <a:lvl1pPr>
              <a:defRPr sz="600"/>
            </a:lvl1pPr>
          </a:lstStyle>
          <a:p>
            <a:endParaRPr lang="de-DE" dirty="0"/>
          </a:p>
        </p:txBody>
      </p:sp>
      <p:sp>
        <p:nvSpPr>
          <p:cNvPr id="94" name="Textplatzhalter 93">
            <a:extLst>
              <a:ext uri="{FF2B5EF4-FFF2-40B4-BE49-F238E27FC236}">
                <a16:creationId xmlns:a16="http://schemas.microsoft.com/office/drawing/2014/main" id="{29C1295A-31BC-4D0B-8A27-D1E922A5DEF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751682" y="438912"/>
            <a:ext cx="1677318" cy="400876"/>
          </a:xfrm>
        </p:spPr>
        <p:txBody>
          <a:bodyPr>
            <a:noAutofit/>
          </a:bodyPr>
          <a:lstStyle>
            <a:lvl1pPr>
              <a:defRPr sz="60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6" name="Textplatzhalter 95">
            <a:extLst>
              <a:ext uri="{FF2B5EF4-FFF2-40B4-BE49-F238E27FC236}">
                <a16:creationId xmlns:a16="http://schemas.microsoft.com/office/drawing/2014/main" id="{94793232-9DCF-4E4E-8F95-AA0709D9470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248275" y="1509713"/>
            <a:ext cx="933450" cy="434975"/>
          </a:xfrm>
        </p:spPr>
        <p:txBody>
          <a:bodyPr>
            <a:noAutofit/>
          </a:bodyPr>
          <a:lstStyle>
            <a:lvl1pPr>
              <a:defRPr sz="60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7" name="Textplatzhalter 95">
            <a:extLst>
              <a:ext uri="{FF2B5EF4-FFF2-40B4-BE49-F238E27FC236}">
                <a16:creationId xmlns:a16="http://schemas.microsoft.com/office/drawing/2014/main" id="{2DDF9DB4-881E-4A2D-BFD2-5786BCBB4C1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247894" y="2608596"/>
            <a:ext cx="933450" cy="434975"/>
          </a:xfrm>
        </p:spPr>
        <p:txBody>
          <a:bodyPr/>
          <a:lstStyle>
            <a:lvl1pPr>
              <a:defRPr sz="600"/>
            </a:lvl1pPr>
          </a:lstStyle>
          <a:p>
            <a:pPr lvl="0"/>
            <a:endParaRPr lang="de-DE" dirty="0"/>
          </a:p>
        </p:txBody>
      </p:sp>
      <p:sp>
        <p:nvSpPr>
          <p:cNvPr id="98" name="Textplatzhalter 95">
            <a:extLst>
              <a:ext uri="{FF2B5EF4-FFF2-40B4-BE49-F238E27FC236}">
                <a16:creationId xmlns:a16="http://schemas.microsoft.com/office/drawing/2014/main" id="{A7A808C9-DE29-4131-8825-56F2982E2723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257419" y="3653533"/>
            <a:ext cx="933450" cy="434975"/>
          </a:xfrm>
        </p:spPr>
        <p:txBody>
          <a:bodyPr>
            <a:noAutofit/>
          </a:bodyPr>
          <a:lstStyle>
            <a:lvl1pPr>
              <a:defRPr sz="60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9" name="Textplatzhalter 95">
            <a:extLst>
              <a:ext uri="{FF2B5EF4-FFF2-40B4-BE49-F238E27FC236}">
                <a16:creationId xmlns:a16="http://schemas.microsoft.com/office/drawing/2014/main" id="{684A8911-764F-4C88-BD79-8D1285D3E450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269166" y="6872124"/>
            <a:ext cx="933450" cy="434975"/>
          </a:xfrm>
        </p:spPr>
        <p:txBody>
          <a:bodyPr>
            <a:noAutofit/>
          </a:bodyPr>
          <a:lstStyle>
            <a:lvl1pPr>
              <a:defRPr sz="60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0" name="Textplatzhalter 95">
            <a:extLst>
              <a:ext uri="{FF2B5EF4-FFF2-40B4-BE49-F238E27FC236}">
                <a16:creationId xmlns:a16="http://schemas.microsoft.com/office/drawing/2014/main" id="{BAF60B8A-EF56-4327-8B67-8ED50A0AFE1B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77773" y="4770274"/>
            <a:ext cx="933450" cy="434975"/>
          </a:xfrm>
        </p:spPr>
        <p:txBody>
          <a:bodyPr>
            <a:noAutofit/>
          </a:bodyPr>
          <a:lstStyle>
            <a:lvl1pPr>
              <a:defRPr sz="60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1" name="Textplatzhalter 95">
            <a:extLst>
              <a:ext uri="{FF2B5EF4-FFF2-40B4-BE49-F238E27FC236}">
                <a16:creationId xmlns:a16="http://schemas.microsoft.com/office/drawing/2014/main" id="{B5FD6600-E052-4EE4-8131-0396D32ABC5A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5266182" y="5819394"/>
            <a:ext cx="933450" cy="434975"/>
          </a:xfrm>
        </p:spPr>
        <p:txBody>
          <a:bodyPr>
            <a:noAutofit/>
          </a:bodyPr>
          <a:lstStyle>
            <a:lvl1pPr>
              <a:defRPr sz="60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2" name="Textplatzhalter 95">
            <a:extLst>
              <a:ext uri="{FF2B5EF4-FFF2-40B4-BE49-F238E27FC236}">
                <a16:creationId xmlns:a16="http://schemas.microsoft.com/office/drawing/2014/main" id="{33BADE44-570D-48DC-88F0-5339F8FE3449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5278466" y="7950193"/>
            <a:ext cx="933450" cy="434975"/>
          </a:xfrm>
        </p:spPr>
        <p:txBody>
          <a:bodyPr>
            <a:noAutofit/>
          </a:bodyPr>
          <a:lstStyle>
            <a:lvl1pPr>
              <a:defRPr sz="60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23" name="Rechteck 122">
            <a:extLst>
              <a:ext uri="{FF2B5EF4-FFF2-40B4-BE49-F238E27FC236}">
                <a16:creationId xmlns:a16="http://schemas.microsoft.com/office/drawing/2014/main" id="{0F5C76E3-03DC-4423-981E-7790A9ED78AE}"/>
              </a:ext>
            </a:extLst>
          </p:cNvPr>
          <p:cNvSpPr/>
          <p:nvPr userDrawn="1"/>
        </p:nvSpPr>
        <p:spPr>
          <a:xfrm>
            <a:off x="834206" y="1228647"/>
            <a:ext cx="1280160" cy="10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00"/>
          </a:p>
        </p:txBody>
      </p:sp>
      <p:sp>
        <p:nvSpPr>
          <p:cNvPr id="124" name="Rechteck 123">
            <a:extLst>
              <a:ext uri="{FF2B5EF4-FFF2-40B4-BE49-F238E27FC236}">
                <a16:creationId xmlns:a16="http://schemas.microsoft.com/office/drawing/2014/main" id="{F24B9CF7-0D66-4B52-8502-608ABA64A73D}"/>
              </a:ext>
            </a:extLst>
          </p:cNvPr>
          <p:cNvSpPr/>
          <p:nvPr userDrawn="1"/>
        </p:nvSpPr>
        <p:spPr>
          <a:xfrm>
            <a:off x="834206" y="2300945"/>
            <a:ext cx="1280160" cy="10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00" dirty="0"/>
          </a:p>
        </p:txBody>
      </p:sp>
      <p:sp>
        <p:nvSpPr>
          <p:cNvPr id="125" name="Rechteck 124">
            <a:extLst>
              <a:ext uri="{FF2B5EF4-FFF2-40B4-BE49-F238E27FC236}">
                <a16:creationId xmlns:a16="http://schemas.microsoft.com/office/drawing/2014/main" id="{E61AC78F-48C8-404D-A569-68DD14B27858}"/>
              </a:ext>
            </a:extLst>
          </p:cNvPr>
          <p:cNvSpPr/>
          <p:nvPr userDrawn="1"/>
        </p:nvSpPr>
        <p:spPr>
          <a:xfrm>
            <a:off x="834206" y="3381684"/>
            <a:ext cx="1280160" cy="10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00" dirty="0"/>
          </a:p>
        </p:txBody>
      </p:sp>
      <p:sp>
        <p:nvSpPr>
          <p:cNvPr id="126" name="Rechteck 125">
            <a:extLst>
              <a:ext uri="{FF2B5EF4-FFF2-40B4-BE49-F238E27FC236}">
                <a16:creationId xmlns:a16="http://schemas.microsoft.com/office/drawing/2014/main" id="{266CA2D4-EB7F-4228-B7A4-8047DD329B3E}"/>
              </a:ext>
            </a:extLst>
          </p:cNvPr>
          <p:cNvSpPr/>
          <p:nvPr userDrawn="1"/>
        </p:nvSpPr>
        <p:spPr>
          <a:xfrm>
            <a:off x="834206" y="4453982"/>
            <a:ext cx="1280160" cy="10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00" dirty="0"/>
          </a:p>
        </p:txBody>
      </p:sp>
      <p:sp>
        <p:nvSpPr>
          <p:cNvPr id="127" name="Rechteck 126">
            <a:extLst>
              <a:ext uri="{FF2B5EF4-FFF2-40B4-BE49-F238E27FC236}">
                <a16:creationId xmlns:a16="http://schemas.microsoft.com/office/drawing/2014/main" id="{DA57E0B2-1D57-4291-8774-E7BB83036E63}"/>
              </a:ext>
            </a:extLst>
          </p:cNvPr>
          <p:cNvSpPr/>
          <p:nvPr userDrawn="1"/>
        </p:nvSpPr>
        <p:spPr>
          <a:xfrm>
            <a:off x="834206" y="5526280"/>
            <a:ext cx="1280160" cy="10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00" dirty="0"/>
          </a:p>
        </p:txBody>
      </p:sp>
      <p:sp>
        <p:nvSpPr>
          <p:cNvPr id="128" name="Rechteck 127">
            <a:extLst>
              <a:ext uri="{FF2B5EF4-FFF2-40B4-BE49-F238E27FC236}">
                <a16:creationId xmlns:a16="http://schemas.microsoft.com/office/drawing/2014/main" id="{120F4C7F-0B5B-45DC-9575-66D9F3FC3F1A}"/>
              </a:ext>
            </a:extLst>
          </p:cNvPr>
          <p:cNvSpPr/>
          <p:nvPr userDrawn="1"/>
        </p:nvSpPr>
        <p:spPr>
          <a:xfrm>
            <a:off x="834206" y="6597823"/>
            <a:ext cx="1280160" cy="10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00" dirty="0"/>
          </a:p>
        </p:txBody>
      </p:sp>
      <p:sp>
        <p:nvSpPr>
          <p:cNvPr id="129" name="Rechteck 128">
            <a:extLst>
              <a:ext uri="{FF2B5EF4-FFF2-40B4-BE49-F238E27FC236}">
                <a16:creationId xmlns:a16="http://schemas.microsoft.com/office/drawing/2014/main" id="{7E4C875C-7D5C-4EF4-8C2C-FDA1AE0FF2CB}"/>
              </a:ext>
            </a:extLst>
          </p:cNvPr>
          <p:cNvSpPr/>
          <p:nvPr userDrawn="1"/>
        </p:nvSpPr>
        <p:spPr>
          <a:xfrm>
            <a:off x="834206" y="7669366"/>
            <a:ext cx="1280160" cy="10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00" dirty="0"/>
          </a:p>
        </p:txBody>
      </p:sp>
      <p:sp>
        <p:nvSpPr>
          <p:cNvPr id="130" name="Textfeld 129">
            <a:extLst>
              <a:ext uri="{FF2B5EF4-FFF2-40B4-BE49-F238E27FC236}">
                <a16:creationId xmlns:a16="http://schemas.microsoft.com/office/drawing/2014/main" id="{0B6C1508-9A51-454E-AC87-362CCB2A8FF3}"/>
              </a:ext>
            </a:extLst>
          </p:cNvPr>
          <p:cNvSpPr txBox="1"/>
          <p:nvPr userDrawn="1"/>
        </p:nvSpPr>
        <p:spPr>
          <a:xfrm>
            <a:off x="1017086" y="2667373"/>
            <a:ext cx="95097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600" dirty="0"/>
          </a:p>
        </p:txBody>
      </p:sp>
      <p:sp>
        <p:nvSpPr>
          <p:cNvPr id="131" name="Textfeld 130">
            <a:extLst>
              <a:ext uri="{FF2B5EF4-FFF2-40B4-BE49-F238E27FC236}">
                <a16:creationId xmlns:a16="http://schemas.microsoft.com/office/drawing/2014/main" id="{79ACBFD3-D766-4166-9B2C-EA09FB875409}"/>
              </a:ext>
            </a:extLst>
          </p:cNvPr>
          <p:cNvSpPr txBox="1"/>
          <p:nvPr userDrawn="1"/>
        </p:nvSpPr>
        <p:spPr>
          <a:xfrm>
            <a:off x="1017086" y="3698377"/>
            <a:ext cx="95097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600" dirty="0"/>
          </a:p>
        </p:txBody>
      </p:sp>
      <p:sp>
        <p:nvSpPr>
          <p:cNvPr id="132" name="Textfeld 131">
            <a:extLst>
              <a:ext uri="{FF2B5EF4-FFF2-40B4-BE49-F238E27FC236}">
                <a16:creationId xmlns:a16="http://schemas.microsoft.com/office/drawing/2014/main" id="{E832FE5F-22A7-43EF-B2CA-FF77DAB7D7B5}"/>
              </a:ext>
            </a:extLst>
          </p:cNvPr>
          <p:cNvSpPr txBox="1"/>
          <p:nvPr userDrawn="1"/>
        </p:nvSpPr>
        <p:spPr>
          <a:xfrm>
            <a:off x="1074998" y="4770675"/>
            <a:ext cx="95097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600" dirty="0"/>
          </a:p>
        </p:txBody>
      </p:sp>
      <p:sp>
        <p:nvSpPr>
          <p:cNvPr id="133" name="Textfeld 132">
            <a:extLst>
              <a:ext uri="{FF2B5EF4-FFF2-40B4-BE49-F238E27FC236}">
                <a16:creationId xmlns:a16="http://schemas.microsoft.com/office/drawing/2014/main" id="{FEE526F2-BEDE-44AE-B493-EFD19678C83C}"/>
              </a:ext>
            </a:extLst>
          </p:cNvPr>
          <p:cNvSpPr txBox="1"/>
          <p:nvPr userDrawn="1"/>
        </p:nvSpPr>
        <p:spPr>
          <a:xfrm>
            <a:off x="998798" y="5803353"/>
            <a:ext cx="95097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600" dirty="0"/>
          </a:p>
        </p:txBody>
      </p:sp>
      <p:sp>
        <p:nvSpPr>
          <p:cNvPr id="134" name="Textfeld 133">
            <a:extLst>
              <a:ext uri="{FF2B5EF4-FFF2-40B4-BE49-F238E27FC236}">
                <a16:creationId xmlns:a16="http://schemas.microsoft.com/office/drawing/2014/main" id="{80BCF771-4BFC-4396-8C18-FFABF602C827}"/>
              </a:ext>
            </a:extLst>
          </p:cNvPr>
          <p:cNvSpPr txBox="1"/>
          <p:nvPr userDrawn="1"/>
        </p:nvSpPr>
        <p:spPr>
          <a:xfrm>
            <a:off x="998798" y="6914516"/>
            <a:ext cx="95097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600" dirty="0"/>
          </a:p>
        </p:txBody>
      </p:sp>
      <p:sp>
        <p:nvSpPr>
          <p:cNvPr id="135" name="Textfeld 134">
            <a:extLst>
              <a:ext uri="{FF2B5EF4-FFF2-40B4-BE49-F238E27FC236}">
                <a16:creationId xmlns:a16="http://schemas.microsoft.com/office/drawing/2014/main" id="{D52C8EA3-7692-4282-AA8B-DD475CE07E9C}"/>
              </a:ext>
            </a:extLst>
          </p:cNvPr>
          <p:cNvSpPr txBox="1"/>
          <p:nvPr userDrawn="1"/>
        </p:nvSpPr>
        <p:spPr>
          <a:xfrm>
            <a:off x="1017086" y="7986059"/>
            <a:ext cx="95097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600" dirty="0"/>
          </a:p>
        </p:txBody>
      </p:sp>
      <p:sp>
        <p:nvSpPr>
          <p:cNvPr id="136" name="Textplatzhalter 95">
            <a:extLst>
              <a:ext uri="{FF2B5EF4-FFF2-40B4-BE49-F238E27FC236}">
                <a16:creationId xmlns:a16="http://schemas.microsoft.com/office/drawing/2014/main" id="{50C812F6-D5B2-4BDA-BDB6-07EB3D5C6672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1016705" y="1509713"/>
            <a:ext cx="933450" cy="434975"/>
          </a:xfrm>
        </p:spPr>
        <p:txBody>
          <a:bodyPr>
            <a:noAutofit/>
          </a:bodyPr>
          <a:lstStyle>
            <a:lvl1pPr>
              <a:defRPr sz="60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37" name="Textplatzhalter 95">
            <a:extLst>
              <a:ext uri="{FF2B5EF4-FFF2-40B4-BE49-F238E27FC236}">
                <a16:creationId xmlns:a16="http://schemas.microsoft.com/office/drawing/2014/main" id="{64105E95-D30C-4B5F-81DD-E3103777317E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1016324" y="2608596"/>
            <a:ext cx="933450" cy="434975"/>
          </a:xfrm>
        </p:spPr>
        <p:txBody>
          <a:bodyPr/>
          <a:lstStyle>
            <a:lvl1pPr>
              <a:defRPr sz="600"/>
            </a:lvl1pPr>
          </a:lstStyle>
          <a:p>
            <a:pPr lvl="0"/>
            <a:endParaRPr lang="de-DE" dirty="0"/>
          </a:p>
        </p:txBody>
      </p:sp>
      <p:sp>
        <p:nvSpPr>
          <p:cNvPr id="138" name="Textplatzhalter 95">
            <a:extLst>
              <a:ext uri="{FF2B5EF4-FFF2-40B4-BE49-F238E27FC236}">
                <a16:creationId xmlns:a16="http://schemas.microsoft.com/office/drawing/2014/main" id="{9BC7FE9F-CE67-4960-8835-99970013EA2A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025849" y="3653533"/>
            <a:ext cx="933450" cy="434975"/>
          </a:xfrm>
        </p:spPr>
        <p:txBody>
          <a:bodyPr>
            <a:noAutofit/>
          </a:bodyPr>
          <a:lstStyle>
            <a:lvl1pPr>
              <a:defRPr sz="60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39" name="Textplatzhalter 95">
            <a:extLst>
              <a:ext uri="{FF2B5EF4-FFF2-40B4-BE49-F238E27FC236}">
                <a16:creationId xmlns:a16="http://schemas.microsoft.com/office/drawing/2014/main" id="{A6A1F529-A376-4370-B728-65F840222DB0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037596" y="6872124"/>
            <a:ext cx="933450" cy="434975"/>
          </a:xfrm>
        </p:spPr>
        <p:txBody>
          <a:bodyPr>
            <a:noAutofit/>
          </a:bodyPr>
          <a:lstStyle>
            <a:lvl1pPr>
              <a:defRPr sz="60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0" name="Textplatzhalter 95">
            <a:extLst>
              <a:ext uri="{FF2B5EF4-FFF2-40B4-BE49-F238E27FC236}">
                <a16:creationId xmlns:a16="http://schemas.microsoft.com/office/drawing/2014/main" id="{797D3B1D-1611-4EF5-8D3B-0FCA3CDD9B67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046203" y="4770274"/>
            <a:ext cx="933450" cy="434975"/>
          </a:xfrm>
        </p:spPr>
        <p:txBody>
          <a:bodyPr>
            <a:noAutofit/>
          </a:bodyPr>
          <a:lstStyle>
            <a:lvl1pPr>
              <a:defRPr sz="60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1" name="Textplatzhalter 95">
            <a:extLst>
              <a:ext uri="{FF2B5EF4-FFF2-40B4-BE49-F238E27FC236}">
                <a16:creationId xmlns:a16="http://schemas.microsoft.com/office/drawing/2014/main" id="{7617A5FE-41C8-478C-9E84-565C2B939A4E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1034612" y="5819394"/>
            <a:ext cx="933450" cy="434975"/>
          </a:xfrm>
        </p:spPr>
        <p:txBody>
          <a:bodyPr>
            <a:noAutofit/>
          </a:bodyPr>
          <a:lstStyle>
            <a:lvl1pPr>
              <a:defRPr sz="60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2" name="Textplatzhalter 95">
            <a:extLst>
              <a:ext uri="{FF2B5EF4-FFF2-40B4-BE49-F238E27FC236}">
                <a16:creationId xmlns:a16="http://schemas.microsoft.com/office/drawing/2014/main" id="{1EA9EA86-9199-4F57-96A3-C7AB06665025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1046896" y="7950193"/>
            <a:ext cx="933450" cy="434975"/>
          </a:xfrm>
        </p:spPr>
        <p:txBody>
          <a:bodyPr>
            <a:noAutofit/>
          </a:bodyPr>
          <a:lstStyle>
            <a:lvl1pPr>
              <a:defRPr sz="60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54588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A67A2-6BF2-3043-99CA-ACCC95CB5970}" type="datetimeFigureOut">
              <a:rPr lang="de-DE" smtClean="0"/>
              <a:t>12.09.19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D4402-3823-F046-94D9-BC738A6859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034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metacom-symbole.d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583853"/>
            <a:ext cx="5829300" cy="1491409"/>
          </a:xfrm>
        </p:spPr>
        <p:txBody>
          <a:bodyPr>
            <a:normAutofit/>
          </a:bodyPr>
          <a:lstStyle/>
          <a:p>
            <a:r>
              <a:rPr lang="de-DE" dirty="0"/>
              <a:t>Vorlage </a:t>
            </a:r>
            <a:br>
              <a:rPr lang="de-DE" dirty="0"/>
            </a:br>
            <a:r>
              <a:rPr lang="de-DE" dirty="0" err="1"/>
              <a:t>Umklappplan</a:t>
            </a:r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B8991145-21E6-4587-B5D5-1FD6B344C5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350" y="2319528"/>
            <a:ext cx="2801874" cy="3735832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7EBAEF4D-CEA3-48E6-AACF-C99B14F2DE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36300" y="3702304"/>
            <a:ext cx="2907350" cy="3876467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825E8502-3FD8-2448-90A1-47CE581A3B4F}"/>
              </a:ext>
            </a:extLst>
          </p:cNvPr>
          <p:cNvSpPr txBox="1"/>
          <p:nvPr/>
        </p:nvSpPr>
        <p:spPr>
          <a:xfrm>
            <a:off x="1171575" y="8361680"/>
            <a:ext cx="45148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hlinkClick r:id="rId4"/>
              </a:rPr>
              <a:t>www.metacom-symbole.de</a:t>
            </a:r>
            <a:r>
              <a:rPr lang="de-DE" sz="1000" dirty="0"/>
              <a:t> &gt; </a:t>
            </a:r>
            <a:r>
              <a:rPr lang="de-DE" sz="1000" dirty="0" err="1"/>
              <a:t>downloads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2750333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3">
            <a:extLst>
              <a:ext uri="{FF2B5EF4-FFF2-40B4-BE49-F238E27FC236}">
                <a16:creationId xmlns:a16="http://schemas.microsoft.com/office/drawing/2014/main" id="{CEB31D9A-008B-490A-8EA6-9D91D098C9D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A531ACD5-CB9B-435F-B3AD-71102636FE7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C1DAF10F-D3B1-4186-8CDF-DD85D1D0812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E1F87576-15A4-45F9-82EA-0603751AFF1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C52A05A-33FF-44A8-AA34-E1FA157715C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E2BDA8F7-EA4F-4CD3-9880-8DA2D883318D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4926BB82-E78A-4ADE-A4CE-4758EFF1133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A9696FF3-2342-4A8C-8F98-9FFD3888B3D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12" name="Bildplatzhalter 11">
            <a:extLst>
              <a:ext uri="{FF2B5EF4-FFF2-40B4-BE49-F238E27FC236}">
                <a16:creationId xmlns:a16="http://schemas.microsoft.com/office/drawing/2014/main" id="{C19016C4-A592-48E4-B4A1-D1D225802C19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4ACE4798-9D3B-4C77-8B7B-F5AD3E1AADCF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4" name="Bildplatzhalter 13">
            <a:extLst>
              <a:ext uri="{FF2B5EF4-FFF2-40B4-BE49-F238E27FC236}">
                <a16:creationId xmlns:a16="http://schemas.microsoft.com/office/drawing/2014/main" id="{0DD6AA5A-54EF-4CBC-B5B9-50E00529C3DD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15" name="Bildplatzhalter 14">
            <a:extLst>
              <a:ext uri="{FF2B5EF4-FFF2-40B4-BE49-F238E27FC236}">
                <a16:creationId xmlns:a16="http://schemas.microsoft.com/office/drawing/2014/main" id="{3120DAF5-954A-4D03-88E0-A766AB3F847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16" name="Bildplatzhalter 15">
            <a:extLst>
              <a:ext uri="{FF2B5EF4-FFF2-40B4-BE49-F238E27FC236}">
                <a16:creationId xmlns:a16="http://schemas.microsoft.com/office/drawing/2014/main" id="{96BBAF15-24DF-47D2-881B-4F115C3E913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</p:sp>
      <p:sp>
        <p:nvSpPr>
          <p:cNvPr id="17" name="Bildplatzhalter 16">
            <a:extLst>
              <a:ext uri="{FF2B5EF4-FFF2-40B4-BE49-F238E27FC236}">
                <a16:creationId xmlns:a16="http://schemas.microsoft.com/office/drawing/2014/main" id="{1773C977-C7D9-4005-9D94-81051ACE90F6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18" name="Bildplatzhalter 17">
            <a:extLst>
              <a:ext uri="{FF2B5EF4-FFF2-40B4-BE49-F238E27FC236}">
                <a16:creationId xmlns:a16="http://schemas.microsoft.com/office/drawing/2014/main" id="{FB29E404-4171-4917-B1F6-21DB296BEFD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/>
      </p:sp>
      <p:sp>
        <p:nvSpPr>
          <p:cNvPr id="19" name="Textplatzhalter 18">
            <a:extLst>
              <a:ext uri="{FF2B5EF4-FFF2-40B4-BE49-F238E27FC236}">
                <a16:creationId xmlns:a16="http://schemas.microsoft.com/office/drawing/2014/main" id="{257279AF-5272-4089-9B41-D8C9D4416469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0" name="Textplatzhalter 19">
            <a:extLst>
              <a:ext uri="{FF2B5EF4-FFF2-40B4-BE49-F238E27FC236}">
                <a16:creationId xmlns:a16="http://schemas.microsoft.com/office/drawing/2014/main" id="{79BB1F4F-158B-45AF-9BF6-1406F573E2F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1" name="Textplatzhalter 20">
            <a:extLst>
              <a:ext uri="{FF2B5EF4-FFF2-40B4-BE49-F238E27FC236}">
                <a16:creationId xmlns:a16="http://schemas.microsoft.com/office/drawing/2014/main" id="{2C365302-1E29-4159-9BE7-EA0514E157D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2" name="Textplatzhalter 21">
            <a:extLst>
              <a:ext uri="{FF2B5EF4-FFF2-40B4-BE49-F238E27FC236}">
                <a16:creationId xmlns:a16="http://schemas.microsoft.com/office/drawing/2014/main" id="{9A5CF1B3-FAFC-48B4-B1D9-597CC6AA0D56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3" name="Textplatzhalter 22">
            <a:extLst>
              <a:ext uri="{FF2B5EF4-FFF2-40B4-BE49-F238E27FC236}">
                <a16:creationId xmlns:a16="http://schemas.microsoft.com/office/drawing/2014/main" id="{CAF5F1BD-7146-45A5-B0DB-605FC1465D4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Textplatzhalter 23">
            <a:extLst>
              <a:ext uri="{FF2B5EF4-FFF2-40B4-BE49-F238E27FC236}">
                <a16:creationId xmlns:a16="http://schemas.microsoft.com/office/drawing/2014/main" id="{7274E148-D523-4988-82A8-C4FB6838783B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5" name="Textplatzhalter 24">
            <a:extLst>
              <a:ext uri="{FF2B5EF4-FFF2-40B4-BE49-F238E27FC236}">
                <a16:creationId xmlns:a16="http://schemas.microsoft.com/office/drawing/2014/main" id="{50569180-DAFC-49C9-9855-E64BF2D38E8E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6" name="Textplatzhalter 25">
            <a:extLst>
              <a:ext uri="{FF2B5EF4-FFF2-40B4-BE49-F238E27FC236}">
                <a16:creationId xmlns:a16="http://schemas.microsoft.com/office/drawing/2014/main" id="{05C256F1-F45A-40B2-94B8-5D2B74F1460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Textplatzhalter 26">
            <a:extLst>
              <a:ext uri="{FF2B5EF4-FFF2-40B4-BE49-F238E27FC236}">
                <a16:creationId xmlns:a16="http://schemas.microsoft.com/office/drawing/2014/main" id="{66FAD380-3886-4FF5-858A-33CA7FAEB165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de-DE" sz="1050" dirty="0"/>
          </a:p>
        </p:txBody>
      </p:sp>
      <p:sp>
        <p:nvSpPr>
          <p:cNvPr id="28" name="Textplatzhalter 27">
            <a:extLst>
              <a:ext uri="{FF2B5EF4-FFF2-40B4-BE49-F238E27FC236}">
                <a16:creationId xmlns:a16="http://schemas.microsoft.com/office/drawing/2014/main" id="{B9638FD4-D718-4D77-A2B8-477622F0D34B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>
            <a:normAutofit/>
          </a:bodyPr>
          <a:lstStyle/>
          <a:p>
            <a:endParaRPr lang="de-DE" sz="1050" dirty="0"/>
          </a:p>
        </p:txBody>
      </p:sp>
      <p:sp>
        <p:nvSpPr>
          <p:cNvPr id="29" name="Textplatzhalter 28">
            <a:extLst>
              <a:ext uri="{FF2B5EF4-FFF2-40B4-BE49-F238E27FC236}">
                <a16:creationId xmlns:a16="http://schemas.microsoft.com/office/drawing/2014/main" id="{29A8D4BC-D253-4DE5-80F0-EC395D534D82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de-DE" sz="1050" dirty="0"/>
          </a:p>
        </p:txBody>
      </p:sp>
      <p:sp>
        <p:nvSpPr>
          <p:cNvPr id="30" name="Textplatzhalter 29">
            <a:extLst>
              <a:ext uri="{FF2B5EF4-FFF2-40B4-BE49-F238E27FC236}">
                <a16:creationId xmlns:a16="http://schemas.microsoft.com/office/drawing/2014/main" id="{572FCD4C-5EAD-41DD-B6BB-1A49CFF9CEBF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de-DE" sz="1050"/>
          </a:p>
        </p:txBody>
      </p:sp>
      <p:sp>
        <p:nvSpPr>
          <p:cNvPr id="31" name="Textplatzhalter 30">
            <a:extLst>
              <a:ext uri="{FF2B5EF4-FFF2-40B4-BE49-F238E27FC236}">
                <a16:creationId xmlns:a16="http://schemas.microsoft.com/office/drawing/2014/main" id="{F374E16B-5EC5-4EA9-A3A1-87731F268AC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de-DE" sz="1050" dirty="0"/>
          </a:p>
        </p:txBody>
      </p:sp>
      <p:sp>
        <p:nvSpPr>
          <p:cNvPr id="32" name="Textplatzhalter 31">
            <a:extLst>
              <a:ext uri="{FF2B5EF4-FFF2-40B4-BE49-F238E27FC236}">
                <a16:creationId xmlns:a16="http://schemas.microsoft.com/office/drawing/2014/main" id="{61BB3ACC-285F-454F-B02E-88DA2053CFF4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de-DE" sz="1050"/>
          </a:p>
        </p:txBody>
      </p:sp>
      <p:sp>
        <p:nvSpPr>
          <p:cNvPr id="33" name="Textplatzhalter 32">
            <a:extLst>
              <a:ext uri="{FF2B5EF4-FFF2-40B4-BE49-F238E27FC236}">
                <a16:creationId xmlns:a16="http://schemas.microsoft.com/office/drawing/2014/main" id="{56D96E0F-0AA8-470A-8AAD-D521F5F2D605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de-DE" sz="1050"/>
          </a:p>
        </p:txBody>
      </p:sp>
    </p:spTree>
    <p:extLst>
      <p:ext uri="{BB962C8B-B14F-4D97-AF65-F5344CB8AC3E}">
        <p14:creationId xmlns:p14="http://schemas.microsoft.com/office/powerpoint/2010/main" val="3236227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4A4CF72B-2371-4A55-9895-D7238D68DE4B}"/>
              </a:ext>
            </a:extLst>
          </p:cNvPr>
          <p:cNvSpPr/>
          <p:nvPr/>
        </p:nvSpPr>
        <p:spPr>
          <a:xfrm>
            <a:off x="841248" y="1228647"/>
            <a:ext cx="2587752" cy="10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16D67A3C-560A-480D-98BB-96345A2306C4}"/>
              </a:ext>
            </a:extLst>
          </p:cNvPr>
          <p:cNvSpPr/>
          <p:nvPr/>
        </p:nvSpPr>
        <p:spPr>
          <a:xfrm>
            <a:off x="841248" y="2300945"/>
            <a:ext cx="2587752" cy="10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4EFBB282-2679-4E9C-884A-CE92AA6B8715}"/>
              </a:ext>
            </a:extLst>
          </p:cNvPr>
          <p:cNvSpPr/>
          <p:nvPr/>
        </p:nvSpPr>
        <p:spPr>
          <a:xfrm>
            <a:off x="841248" y="3381684"/>
            <a:ext cx="2587752" cy="10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90C75F4A-5853-4183-94DD-8D99F034FE82}"/>
              </a:ext>
            </a:extLst>
          </p:cNvPr>
          <p:cNvSpPr/>
          <p:nvPr/>
        </p:nvSpPr>
        <p:spPr>
          <a:xfrm>
            <a:off x="841248" y="4453982"/>
            <a:ext cx="2587752" cy="10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DD4E50CF-6423-49E4-A204-40AF0293FC52}"/>
              </a:ext>
            </a:extLst>
          </p:cNvPr>
          <p:cNvSpPr/>
          <p:nvPr/>
        </p:nvSpPr>
        <p:spPr>
          <a:xfrm>
            <a:off x="841248" y="5526280"/>
            <a:ext cx="2587752" cy="10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2E77EA04-15A8-4733-B974-C77F83F66DDF}"/>
              </a:ext>
            </a:extLst>
          </p:cNvPr>
          <p:cNvSpPr/>
          <p:nvPr/>
        </p:nvSpPr>
        <p:spPr>
          <a:xfrm>
            <a:off x="841248" y="6597823"/>
            <a:ext cx="2587752" cy="10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B1C13D71-B948-47A1-9885-C2FD1529102A}"/>
              </a:ext>
            </a:extLst>
          </p:cNvPr>
          <p:cNvSpPr/>
          <p:nvPr/>
        </p:nvSpPr>
        <p:spPr>
          <a:xfrm>
            <a:off x="841248" y="7669366"/>
            <a:ext cx="2587752" cy="10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7C0EB52-2A1E-4248-81B8-0BAF86FFE6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9362" y="1387217"/>
            <a:ext cx="915762" cy="76400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6CC6DFF0-9DBF-4F72-BFAC-044EC7DCDC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9362" y="2386363"/>
            <a:ext cx="915762" cy="764000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C6F091DF-9745-45D2-A9BF-8970C175DF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9362" y="3517545"/>
            <a:ext cx="915762" cy="764000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998B351E-931E-413F-83E4-32AABA67D1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9362" y="4575976"/>
            <a:ext cx="915762" cy="76400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3B682270-74B4-4D77-BE3E-5B13E3D9BE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9362" y="5662141"/>
            <a:ext cx="915762" cy="764000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A6E28217-EA19-4FF3-9EE9-17F767B59A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9362" y="6695424"/>
            <a:ext cx="915762" cy="764000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0E699199-5A16-4F39-98AA-0A94CAA89CF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9362" y="7771133"/>
            <a:ext cx="915762" cy="7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406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Macintosh PowerPoint</Application>
  <PresentationFormat>Bildschirmpräsentation 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Office-Design</vt:lpstr>
      <vt:lpstr>Vorlage  Umklappplan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Blau und Gelb </dc:title>
  <dc:creator>Sven Reinhard</dc:creator>
  <cp:lastModifiedBy>Annette Kitzinger</cp:lastModifiedBy>
  <cp:revision>29</cp:revision>
  <cp:lastPrinted>2014-01-19T12:30:49Z</cp:lastPrinted>
  <dcterms:created xsi:type="dcterms:W3CDTF">2014-01-19T12:18:12Z</dcterms:created>
  <dcterms:modified xsi:type="dcterms:W3CDTF">2019-09-12T20:51:19Z</dcterms:modified>
</cp:coreProperties>
</file>