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sldIdLst>
    <p:sldId id="266" r:id="rId2"/>
    <p:sldId id="256" r:id="rId3"/>
    <p:sldId id="257" r:id="rId4"/>
    <p:sldId id="260" r:id="rId5"/>
    <p:sldId id="261" r:id="rId6"/>
    <p:sldId id="262" r:id="rId7"/>
    <p:sldId id="263" r:id="rId8"/>
    <p:sldId id="264" r:id="rId9"/>
    <p:sldId id="258" r:id="rId10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93"/>
    <p:restoredTop sz="93740"/>
  </p:normalViewPr>
  <p:slideViewPr>
    <p:cSldViewPr snapToGrid="0" snapToObjects="1">
      <p:cViewPr>
        <p:scale>
          <a:sx n="156" d="100"/>
          <a:sy n="156" d="100"/>
        </p:scale>
        <p:origin x="-3064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84DA3-6B06-064F-A450-1DECDAD2ED23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0C258-60FB-D143-9694-389CFDB91A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548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3365500" y="4773613"/>
            <a:ext cx="2340000" cy="23400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C2D1A-4F02-6047-B040-152DA294736E}" type="datetimeFigureOut">
              <a:rPr lang="de-DE" smtClean="0"/>
              <a:t>17.11.16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52528-61BD-E34B-B806-3EAE499EB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21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jpeg"/><Relationship Id="rId12" Type="http://schemas.openxmlformats.org/officeDocument/2006/relationships/image" Target="../media/image17.jpeg"/><Relationship Id="rId13" Type="http://schemas.openxmlformats.org/officeDocument/2006/relationships/image" Target="../media/image18.jpeg"/><Relationship Id="rId14" Type="http://schemas.openxmlformats.org/officeDocument/2006/relationships/image" Target="../media/image19.jpeg"/><Relationship Id="rId15" Type="http://schemas.openxmlformats.org/officeDocument/2006/relationships/image" Target="../media/image20.jpe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Relationship Id="rId9" Type="http://schemas.openxmlformats.org/officeDocument/2006/relationships/image" Target="../media/image14.jpeg"/><Relationship Id="rId10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png"/><Relationship Id="rId5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g"/><Relationship Id="rId5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jpg"/><Relationship Id="rId5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jpg"/><Relationship Id="rId5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4" Type="http://schemas.openxmlformats.org/officeDocument/2006/relationships/image" Target="../media/image39.jp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jpg"/><Relationship Id="rId5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3065929"/>
            <a:ext cx="6858000" cy="68400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320" y="6960896"/>
            <a:ext cx="1440132" cy="1440132"/>
          </a:xfrm>
          <a:prstGeom prst="rect">
            <a:avLst/>
          </a:prstGeom>
        </p:spPr>
      </p:pic>
      <p:grpSp>
        <p:nvGrpSpPr>
          <p:cNvPr id="6" name="Gruppierung 5"/>
          <p:cNvGrpSpPr>
            <a:grpSpLocks noChangeAspect="1"/>
          </p:cNvGrpSpPr>
          <p:nvPr/>
        </p:nvGrpSpPr>
        <p:grpSpPr>
          <a:xfrm>
            <a:off x="4070890" y="6745857"/>
            <a:ext cx="1617780" cy="788883"/>
            <a:chOff x="8488245" y="694101"/>
            <a:chExt cx="760356" cy="363929"/>
          </a:xfrm>
        </p:grpSpPr>
        <p:pic>
          <p:nvPicPr>
            <p:cNvPr id="7" name="Bild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88245" y="698030"/>
              <a:ext cx="431511" cy="360000"/>
            </a:xfrm>
            <a:prstGeom prst="rect">
              <a:avLst/>
            </a:prstGeom>
          </p:spPr>
        </p:pic>
        <p:pic>
          <p:nvPicPr>
            <p:cNvPr id="8" name="Bild 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1015" y="694101"/>
              <a:ext cx="431511" cy="360000"/>
            </a:xfrm>
            <a:prstGeom prst="rect">
              <a:avLst/>
            </a:prstGeom>
          </p:spPr>
        </p:pic>
        <p:pic>
          <p:nvPicPr>
            <p:cNvPr id="9" name="Bild 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17090" y="694101"/>
              <a:ext cx="431511" cy="360000"/>
            </a:xfrm>
            <a:prstGeom prst="rect">
              <a:avLst/>
            </a:prstGeom>
          </p:spPr>
        </p:pic>
      </p:grpSp>
      <p:pic>
        <p:nvPicPr>
          <p:cNvPr id="10" name="Bild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96" y="6887138"/>
            <a:ext cx="2058392" cy="1717270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932" y="7220858"/>
            <a:ext cx="1414601" cy="1180170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621100" y="8465481"/>
            <a:ext cx="6133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latin typeface="ABeZeh" charset="0"/>
                <a:ea typeface="ABeZeh" charset="0"/>
                <a:cs typeface="ABeZeh" charset="0"/>
              </a:rPr>
              <a:t>Erzählen               mit           </a:t>
            </a:r>
            <a:r>
              <a:rPr lang="de-DE" sz="2400" dirty="0" err="1" smtClean="0">
                <a:latin typeface="ABeZeh" charset="0"/>
                <a:ea typeface="ABeZeh" charset="0"/>
                <a:cs typeface="ABeZeh" charset="0"/>
              </a:rPr>
              <a:t>MetaTalkDE</a:t>
            </a:r>
            <a:endParaRPr lang="de-DE" sz="2400" dirty="0">
              <a:latin typeface="ABeZeh" charset="0"/>
              <a:ea typeface="ABeZeh" charset="0"/>
              <a:cs typeface="ABeZeh" charset="0"/>
            </a:endParaRPr>
          </a:p>
        </p:txBody>
      </p:sp>
      <p:sp>
        <p:nvSpPr>
          <p:cNvPr id="13" name="Rechteck 12"/>
          <p:cNvSpPr/>
          <p:nvPr/>
        </p:nvSpPr>
        <p:spPr>
          <a:xfrm rot="21191289">
            <a:off x="266303" y="4011480"/>
            <a:ext cx="6133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latin typeface="ABeZeh" charset="0"/>
                <a:ea typeface="ABeZeh" charset="0"/>
                <a:cs typeface="ABeZeh" charset="0"/>
              </a:rPr>
              <a:t>Dieses Buch gehört: </a:t>
            </a:r>
            <a:endParaRPr lang="de-DE" sz="2400" dirty="0">
              <a:latin typeface="ABeZeh" charset="0"/>
              <a:ea typeface="ABeZeh" charset="0"/>
              <a:cs typeface="ABeZeh" charset="0"/>
            </a:endParaRPr>
          </a:p>
        </p:txBody>
      </p:sp>
      <p:sp>
        <p:nvSpPr>
          <p:cNvPr id="14" name="Rechteck 13"/>
          <p:cNvSpPr/>
          <p:nvPr/>
        </p:nvSpPr>
        <p:spPr>
          <a:xfrm rot="377925">
            <a:off x="662433" y="5175166"/>
            <a:ext cx="37880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200" dirty="0" smtClean="0">
                <a:latin typeface="ABeeZee"/>
                <a:ea typeface="From Cartoon Blocks" charset="0"/>
                <a:cs typeface="ABeeZee"/>
              </a:rPr>
              <a:t>Name</a:t>
            </a:r>
            <a:endParaRPr lang="de-DE" sz="7200" dirty="0">
              <a:latin typeface="ABeeZee"/>
              <a:ea typeface="From Cartoon Blocks" charset="0"/>
              <a:cs typeface="ABeeZee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264780" y="1144904"/>
            <a:ext cx="3538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Das wird das Deckblatt. </a:t>
            </a:r>
          </a:p>
          <a:p>
            <a:r>
              <a:rPr lang="de-DE" sz="1200" dirty="0" smtClean="0"/>
              <a:t>Den weißen Bereich abschneiden. </a:t>
            </a:r>
          </a:p>
          <a:p>
            <a:r>
              <a:rPr lang="de-DE" sz="1200" dirty="0" smtClean="0"/>
              <a:t>Foto und Namen einfügen. </a:t>
            </a:r>
          </a:p>
          <a:p>
            <a:r>
              <a:rPr lang="de-DE" sz="1200" dirty="0" smtClean="0"/>
              <a:t>Die Buchbindung ist am oberen Rand dieser Seite. </a:t>
            </a:r>
            <a:endParaRPr lang="de-DE" sz="1200" dirty="0"/>
          </a:p>
        </p:txBody>
      </p:sp>
      <p:sp>
        <p:nvSpPr>
          <p:cNvPr id="2" name="Bildplatzhalter 1"/>
          <p:cNvSpPr>
            <a:spLocks noGrp="1"/>
          </p:cNvSpPr>
          <p:nvPr>
            <p:ph type="pic" sz="quarter" idx="10"/>
          </p:nvPr>
        </p:nvSpPr>
        <p:spPr>
          <a:xfrm rot="291459">
            <a:off x="4103452" y="4015258"/>
            <a:ext cx="2340000" cy="2340000"/>
          </a:xfrm>
        </p:spPr>
      </p:sp>
    </p:spTree>
    <p:extLst>
      <p:ext uri="{BB962C8B-B14F-4D97-AF65-F5344CB8AC3E}">
        <p14:creationId xmlns:p14="http://schemas.microsoft.com/office/powerpoint/2010/main" val="117106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>
          <a:xfrm>
            <a:off x="0" y="3065929"/>
            <a:ext cx="6858000" cy="68400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37" y="7348128"/>
            <a:ext cx="1193142" cy="612000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37" y="8048305"/>
            <a:ext cx="1208375" cy="612000"/>
          </a:xfrm>
          <a:prstGeom prst="rect">
            <a:avLst/>
          </a:prstGeom>
        </p:spPr>
      </p:pic>
      <p:pic>
        <p:nvPicPr>
          <p:cNvPr id="21" name="Bild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230" y="5688433"/>
            <a:ext cx="828000" cy="828000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5279" y="3343757"/>
            <a:ext cx="1068358" cy="549243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4998" y="3615945"/>
            <a:ext cx="553898" cy="549243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1621" y="3615945"/>
            <a:ext cx="1077451" cy="549243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5279" y="4003093"/>
            <a:ext cx="1079788" cy="549243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772" y="4669590"/>
            <a:ext cx="1079868" cy="549243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566" y="4669590"/>
            <a:ext cx="553898" cy="549243"/>
          </a:xfrm>
          <a:prstGeom prst="rect">
            <a:avLst/>
          </a:prstGeom>
        </p:spPr>
      </p:pic>
      <p:pic>
        <p:nvPicPr>
          <p:cNvPr id="15" name="Bild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415" y="4677201"/>
            <a:ext cx="558631" cy="549243"/>
          </a:xfrm>
          <a:prstGeom prst="rect">
            <a:avLst/>
          </a:prstGeom>
        </p:spPr>
      </p:pic>
      <p:pic>
        <p:nvPicPr>
          <p:cNvPr id="16" name="Bild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39" y="4003093"/>
            <a:ext cx="1068102" cy="549243"/>
          </a:xfrm>
          <a:prstGeom prst="rect">
            <a:avLst/>
          </a:prstGeom>
        </p:spPr>
      </p:pic>
      <p:pic>
        <p:nvPicPr>
          <p:cNvPr id="17" name="Bild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0994" y="4662428"/>
            <a:ext cx="1068358" cy="549243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6257" y="4662428"/>
            <a:ext cx="1046190" cy="549243"/>
          </a:xfrm>
          <a:prstGeom prst="rect">
            <a:avLst/>
          </a:prstGeom>
        </p:spPr>
      </p:pic>
      <p:grpSp>
        <p:nvGrpSpPr>
          <p:cNvPr id="26" name="Gruppierung 25"/>
          <p:cNvGrpSpPr>
            <a:grpSpLocks noChangeAspect="1"/>
          </p:cNvGrpSpPr>
          <p:nvPr/>
        </p:nvGrpSpPr>
        <p:grpSpPr>
          <a:xfrm>
            <a:off x="5527998" y="4669590"/>
            <a:ext cx="566253" cy="556854"/>
            <a:chOff x="3959636" y="2738306"/>
            <a:chExt cx="3060700" cy="3009900"/>
          </a:xfrm>
        </p:grpSpPr>
        <p:pic>
          <p:nvPicPr>
            <p:cNvPr id="27" name="Bild 2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9636" y="2738306"/>
              <a:ext cx="3060700" cy="3009900"/>
            </a:xfrm>
            <a:prstGeom prst="rect">
              <a:avLst/>
            </a:prstGeom>
          </p:spPr>
        </p:pic>
        <p:sp>
          <p:nvSpPr>
            <p:cNvPr id="28" name="Rechteck 27"/>
            <p:cNvSpPr/>
            <p:nvPr/>
          </p:nvSpPr>
          <p:spPr>
            <a:xfrm>
              <a:off x="4249272" y="3025588"/>
              <a:ext cx="1817570" cy="2460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4855028" y="3576918"/>
              <a:ext cx="1817570" cy="1896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 rot="19776709">
              <a:off x="5471118" y="3315189"/>
              <a:ext cx="867951" cy="610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" name="Gruppierung 30"/>
          <p:cNvGrpSpPr>
            <a:grpSpLocks noChangeAspect="1"/>
          </p:cNvGrpSpPr>
          <p:nvPr/>
        </p:nvGrpSpPr>
        <p:grpSpPr>
          <a:xfrm>
            <a:off x="6073501" y="4671403"/>
            <a:ext cx="556064" cy="560837"/>
            <a:chOff x="5085577" y="2477705"/>
            <a:chExt cx="2959100" cy="2984500"/>
          </a:xfrm>
        </p:grpSpPr>
        <p:pic>
          <p:nvPicPr>
            <p:cNvPr id="32" name="Bild 31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5577" y="2477705"/>
              <a:ext cx="2959100" cy="2984500"/>
            </a:xfrm>
            <a:prstGeom prst="rect">
              <a:avLst/>
            </a:prstGeom>
          </p:spPr>
        </p:pic>
        <p:sp>
          <p:nvSpPr>
            <p:cNvPr id="33" name="Rechteck 32"/>
            <p:cNvSpPr/>
            <p:nvPr/>
          </p:nvSpPr>
          <p:spPr>
            <a:xfrm>
              <a:off x="6294744" y="4819663"/>
              <a:ext cx="1485194" cy="3601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4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6" name="Bild 3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905" y="3615945"/>
            <a:ext cx="558631" cy="549243"/>
          </a:xfrm>
          <a:prstGeom prst="rect">
            <a:avLst/>
          </a:prstGeom>
        </p:spPr>
      </p:pic>
      <p:pic>
        <p:nvPicPr>
          <p:cNvPr id="3" name="Bild 2" descr="longpresss_uhr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4867" y="3585893"/>
            <a:ext cx="194707" cy="194707"/>
          </a:xfrm>
          <a:prstGeom prst="rect">
            <a:avLst/>
          </a:prstGeom>
        </p:spPr>
      </p:pic>
      <p:pic>
        <p:nvPicPr>
          <p:cNvPr id="34" name="Bild 33" descr="longpresss_uhr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4365" y="4634910"/>
            <a:ext cx="194707" cy="194707"/>
          </a:xfrm>
          <a:prstGeom prst="rect">
            <a:avLst/>
          </a:prstGeom>
        </p:spPr>
      </p:pic>
      <p:pic>
        <p:nvPicPr>
          <p:cNvPr id="35" name="Bild 34" descr="longpresss_uhr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7847" y="4646105"/>
            <a:ext cx="194707" cy="194707"/>
          </a:xfrm>
          <a:prstGeom prst="rect">
            <a:avLst/>
          </a:prstGeom>
        </p:spPr>
      </p:pic>
      <p:sp>
        <p:nvSpPr>
          <p:cNvPr id="37" name="Rechteck 36"/>
          <p:cNvSpPr/>
          <p:nvPr/>
        </p:nvSpPr>
        <p:spPr>
          <a:xfrm>
            <a:off x="1871315" y="5686923"/>
            <a:ext cx="4800000" cy="36000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3186594" y="7256090"/>
            <a:ext cx="1568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Hier die persönliche Leute-Seite einfügen</a:t>
            </a:r>
            <a:endParaRPr lang="de-DE" sz="1200" dirty="0"/>
          </a:p>
        </p:txBody>
      </p:sp>
      <p:sp>
        <p:nvSpPr>
          <p:cNvPr id="39" name="Textfeld 38"/>
          <p:cNvSpPr txBox="1"/>
          <p:nvPr/>
        </p:nvSpPr>
        <p:spPr>
          <a:xfrm>
            <a:off x="1264290" y="1293841"/>
            <a:ext cx="4109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Diese Seite auf die Rückseite des Deckblattes kleben. </a:t>
            </a:r>
          </a:p>
          <a:p>
            <a:r>
              <a:rPr lang="de-DE" sz="1200" dirty="0" smtClean="0"/>
              <a:t>Achtung: Bindung dieser Seite dann am unteren Rand!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933639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uppierung 48"/>
          <p:cNvGrpSpPr>
            <a:grpSpLocks noChangeAspect="1"/>
          </p:cNvGrpSpPr>
          <p:nvPr/>
        </p:nvGrpSpPr>
        <p:grpSpPr>
          <a:xfrm>
            <a:off x="134200" y="1203125"/>
            <a:ext cx="1673568" cy="864000"/>
            <a:chOff x="363228" y="810190"/>
            <a:chExt cx="1185444" cy="612000"/>
          </a:xfrm>
        </p:grpSpPr>
        <p:pic>
          <p:nvPicPr>
            <p:cNvPr id="8" name="Bild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3228" y="810190"/>
              <a:ext cx="612000" cy="612000"/>
            </a:xfrm>
            <a:prstGeom prst="rect">
              <a:avLst/>
            </a:prstGeom>
          </p:spPr>
        </p:pic>
        <p:pic>
          <p:nvPicPr>
            <p:cNvPr id="9" name="Bild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672" y="810190"/>
              <a:ext cx="612000" cy="612000"/>
            </a:xfrm>
            <a:prstGeom prst="rect">
              <a:avLst/>
            </a:prstGeom>
          </p:spPr>
        </p:pic>
        <p:pic>
          <p:nvPicPr>
            <p:cNvPr id="7" name="Bild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942" y="868721"/>
              <a:ext cx="497437" cy="494937"/>
            </a:xfrm>
            <a:prstGeom prst="rect">
              <a:avLst/>
            </a:prstGeom>
          </p:spPr>
        </p:pic>
      </p:grpSp>
      <p:pic>
        <p:nvPicPr>
          <p:cNvPr id="11" name="Bild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692" y="5127226"/>
            <a:ext cx="4800000" cy="3600000"/>
          </a:xfrm>
          <a:prstGeom prst="rect">
            <a:avLst/>
          </a:prstGeom>
        </p:spPr>
      </p:pic>
      <p:pic>
        <p:nvPicPr>
          <p:cNvPr id="29" name="Bild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84" y="5128252"/>
            <a:ext cx="864000" cy="864000"/>
          </a:xfrm>
          <a:prstGeom prst="rect">
            <a:avLst/>
          </a:prstGeom>
        </p:spPr>
      </p:pic>
      <p:grpSp>
        <p:nvGrpSpPr>
          <p:cNvPr id="46" name="Gruppierung 45"/>
          <p:cNvGrpSpPr/>
          <p:nvPr/>
        </p:nvGrpSpPr>
        <p:grpSpPr>
          <a:xfrm>
            <a:off x="0" y="540589"/>
            <a:ext cx="6858000" cy="8850199"/>
            <a:chOff x="0" y="540589"/>
            <a:chExt cx="5365846" cy="8850199"/>
          </a:xfrm>
        </p:grpSpPr>
        <p:sp>
          <p:nvSpPr>
            <p:cNvPr id="47" name="Rechteck 46"/>
            <p:cNvSpPr/>
            <p:nvPr/>
          </p:nvSpPr>
          <p:spPr>
            <a:xfrm>
              <a:off x="0" y="4961400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hteck 47"/>
            <p:cNvSpPr/>
            <p:nvPr/>
          </p:nvSpPr>
          <p:spPr>
            <a:xfrm>
              <a:off x="0" y="540589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Rechteck 1"/>
          <p:cNvSpPr/>
          <p:nvPr/>
        </p:nvSpPr>
        <p:spPr>
          <a:xfrm>
            <a:off x="1906692" y="1209276"/>
            <a:ext cx="4800000" cy="36000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3600450" y="28448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Hier die persönliche </a:t>
            </a:r>
          </a:p>
          <a:p>
            <a:r>
              <a:rPr lang="de-DE" sz="1200" dirty="0" smtClean="0"/>
              <a:t>Leute-Extra-Seite einfügen</a:t>
            </a:r>
            <a:endParaRPr lang="de-DE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301228" y="23782"/>
            <a:ext cx="6405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Den oberen und unteren Rand abschneiden und die Seite in der Mitte falten. </a:t>
            </a:r>
          </a:p>
          <a:p>
            <a:r>
              <a:rPr lang="de-DE" sz="1200" dirty="0"/>
              <a:t>Gebunden wird an </a:t>
            </a:r>
            <a:r>
              <a:rPr lang="de-DE" sz="1200" dirty="0" smtClean="0"/>
              <a:t>den offenen </a:t>
            </a:r>
            <a:r>
              <a:rPr lang="de-DE" sz="1200" dirty="0"/>
              <a:t>Seitenkanten.  </a:t>
            </a:r>
          </a:p>
        </p:txBody>
      </p:sp>
    </p:spTree>
    <p:extLst>
      <p:ext uri="{BB962C8B-B14F-4D97-AF65-F5344CB8AC3E}">
        <p14:creationId xmlns:p14="http://schemas.microsoft.com/office/powerpoint/2010/main" val="1229440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806" y="1234377"/>
            <a:ext cx="4800000" cy="3600000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360" y="5097000"/>
            <a:ext cx="4800000" cy="3600000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12" y="1234377"/>
            <a:ext cx="1670400" cy="864000"/>
          </a:xfrm>
          <a:prstGeom prst="rect">
            <a:avLst/>
          </a:prstGeom>
        </p:spPr>
      </p:pic>
      <p:pic>
        <p:nvPicPr>
          <p:cNvPr id="15" name="Bild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566" y="5088423"/>
            <a:ext cx="853154" cy="864000"/>
          </a:xfrm>
          <a:prstGeom prst="rect">
            <a:avLst/>
          </a:prstGeom>
        </p:spPr>
      </p:pic>
      <p:grpSp>
        <p:nvGrpSpPr>
          <p:cNvPr id="3" name="Gruppierung 2"/>
          <p:cNvGrpSpPr/>
          <p:nvPr/>
        </p:nvGrpSpPr>
        <p:grpSpPr>
          <a:xfrm>
            <a:off x="0" y="540589"/>
            <a:ext cx="6858000" cy="8850199"/>
            <a:chOff x="0" y="540589"/>
            <a:chExt cx="5365846" cy="8850199"/>
          </a:xfrm>
        </p:grpSpPr>
        <p:sp>
          <p:nvSpPr>
            <p:cNvPr id="2" name="Rechteck 1"/>
            <p:cNvSpPr/>
            <p:nvPr/>
          </p:nvSpPr>
          <p:spPr>
            <a:xfrm>
              <a:off x="0" y="4961400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0" y="540589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301228" y="23782"/>
            <a:ext cx="6405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Den oberen und unteren Rand abschneiden und die Seite in der Mitte falten. </a:t>
            </a:r>
          </a:p>
          <a:p>
            <a:r>
              <a:rPr lang="de-DE" sz="1200" dirty="0"/>
              <a:t>Gebunden wird an den offenen Seitenkanten.  </a:t>
            </a:r>
          </a:p>
        </p:txBody>
      </p:sp>
    </p:spTree>
    <p:extLst>
      <p:ext uri="{BB962C8B-B14F-4D97-AF65-F5344CB8AC3E}">
        <p14:creationId xmlns:p14="http://schemas.microsoft.com/office/powerpoint/2010/main" val="1863403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432" y="1237730"/>
            <a:ext cx="4800000" cy="3600000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376" y="5093647"/>
            <a:ext cx="4800000" cy="3600000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945" y="1228506"/>
            <a:ext cx="1666542" cy="864000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167" y="5093647"/>
            <a:ext cx="878585" cy="864000"/>
          </a:xfrm>
          <a:prstGeom prst="rect">
            <a:avLst/>
          </a:prstGeom>
        </p:spPr>
      </p:pic>
      <p:grpSp>
        <p:nvGrpSpPr>
          <p:cNvPr id="11" name="Gruppierung 10"/>
          <p:cNvGrpSpPr/>
          <p:nvPr/>
        </p:nvGrpSpPr>
        <p:grpSpPr>
          <a:xfrm>
            <a:off x="0" y="540589"/>
            <a:ext cx="6858000" cy="8850199"/>
            <a:chOff x="0" y="540589"/>
            <a:chExt cx="5365846" cy="8850199"/>
          </a:xfrm>
        </p:grpSpPr>
        <p:sp>
          <p:nvSpPr>
            <p:cNvPr id="12" name="Rechteck 11"/>
            <p:cNvSpPr/>
            <p:nvPr/>
          </p:nvSpPr>
          <p:spPr>
            <a:xfrm>
              <a:off x="0" y="4961400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0" y="540589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301228" y="23782"/>
            <a:ext cx="6405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Den oberen und unteren Rand abschneiden und die Seite in der Mitte falten. </a:t>
            </a:r>
          </a:p>
          <a:p>
            <a:r>
              <a:rPr lang="de-DE" sz="1200" dirty="0"/>
              <a:t>Gebunden wird an den offenen Seitenkanten.  </a:t>
            </a:r>
          </a:p>
        </p:txBody>
      </p:sp>
    </p:spTree>
    <p:extLst>
      <p:ext uri="{BB962C8B-B14F-4D97-AF65-F5344CB8AC3E}">
        <p14:creationId xmlns:p14="http://schemas.microsoft.com/office/powerpoint/2010/main" val="1985275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5732" y="1218591"/>
            <a:ext cx="4800000" cy="3600000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5732" y="5112786"/>
            <a:ext cx="4800000" cy="3600000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718" y="1218591"/>
            <a:ext cx="1656296" cy="864000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171" y="5112786"/>
            <a:ext cx="871293" cy="864000"/>
          </a:xfrm>
          <a:prstGeom prst="rect">
            <a:avLst/>
          </a:prstGeom>
        </p:spPr>
      </p:pic>
      <p:grpSp>
        <p:nvGrpSpPr>
          <p:cNvPr id="11" name="Gruppierung 10"/>
          <p:cNvGrpSpPr/>
          <p:nvPr/>
        </p:nvGrpSpPr>
        <p:grpSpPr>
          <a:xfrm>
            <a:off x="0" y="540589"/>
            <a:ext cx="6858000" cy="8850199"/>
            <a:chOff x="0" y="540589"/>
            <a:chExt cx="5365846" cy="8850199"/>
          </a:xfrm>
        </p:grpSpPr>
        <p:sp>
          <p:nvSpPr>
            <p:cNvPr id="12" name="Rechteck 11"/>
            <p:cNvSpPr/>
            <p:nvPr/>
          </p:nvSpPr>
          <p:spPr>
            <a:xfrm>
              <a:off x="0" y="4961400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0" y="540589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301228" y="23782"/>
            <a:ext cx="6405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Den oberen und unteren Rand abschneiden und die Seite in der Mitte falten. </a:t>
            </a:r>
          </a:p>
          <a:p>
            <a:r>
              <a:rPr lang="de-DE" sz="1200" dirty="0"/>
              <a:t>Gebunden wird an den offenen Seitenkanten.  </a:t>
            </a:r>
          </a:p>
        </p:txBody>
      </p:sp>
    </p:spTree>
    <p:extLst>
      <p:ext uri="{BB962C8B-B14F-4D97-AF65-F5344CB8AC3E}">
        <p14:creationId xmlns:p14="http://schemas.microsoft.com/office/powerpoint/2010/main" val="1077585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662" y="5158482"/>
            <a:ext cx="4800000" cy="3600000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612" y="5158482"/>
            <a:ext cx="867712" cy="864000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29" y="1212992"/>
            <a:ext cx="1669917" cy="864000"/>
          </a:xfrm>
          <a:prstGeom prst="rect">
            <a:avLst/>
          </a:prstGeom>
        </p:spPr>
      </p:pic>
      <p:grpSp>
        <p:nvGrpSpPr>
          <p:cNvPr id="14" name="Gruppierung 13"/>
          <p:cNvGrpSpPr/>
          <p:nvPr/>
        </p:nvGrpSpPr>
        <p:grpSpPr>
          <a:xfrm>
            <a:off x="0" y="540589"/>
            <a:ext cx="6858000" cy="8850199"/>
            <a:chOff x="0" y="540589"/>
            <a:chExt cx="5365846" cy="8850199"/>
          </a:xfrm>
        </p:grpSpPr>
        <p:sp>
          <p:nvSpPr>
            <p:cNvPr id="15" name="Rechteck 14"/>
            <p:cNvSpPr/>
            <p:nvPr/>
          </p:nvSpPr>
          <p:spPr>
            <a:xfrm>
              <a:off x="0" y="4961400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0" y="540589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3" name="Bild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775" y="1170730"/>
            <a:ext cx="4802887" cy="3602165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301228" y="23782"/>
            <a:ext cx="6405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Den oberen und unteren Rand abschneiden und die Seite in der Mitte falten. </a:t>
            </a:r>
          </a:p>
          <a:p>
            <a:r>
              <a:rPr lang="de-DE" sz="1200" dirty="0"/>
              <a:t>Gebunden wird an den offenen Seitenkanten.  </a:t>
            </a:r>
          </a:p>
        </p:txBody>
      </p:sp>
    </p:spTree>
    <p:extLst>
      <p:ext uri="{BB962C8B-B14F-4D97-AF65-F5344CB8AC3E}">
        <p14:creationId xmlns:p14="http://schemas.microsoft.com/office/powerpoint/2010/main" val="1255399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2344" y="5101462"/>
            <a:ext cx="4800000" cy="3600000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2344" y="1229915"/>
            <a:ext cx="4800000" cy="3600000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00" y="1229915"/>
            <a:ext cx="1655517" cy="865795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205" y="5122932"/>
            <a:ext cx="867712" cy="864000"/>
          </a:xfrm>
          <a:prstGeom prst="rect">
            <a:avLst/>
          </a:prstGeom>
        </p:spPr>
      </p:pic>
      <p:grpSp>
        <p:nvGrpSpPr>
          <p:cNvPr id="11" name="Gruppierung 10"/>
          <p:cNvGrpSpPr/>
          <p:nvPr/>
        </p:nvGrpSpPr>
        <p:grpSpPr>
          <a:xfrm>
            <a:off x="0" y="540589"/>
            <a:ext cx="6858000" cy="8850199"/>
            <a:chOff x="0" y="540589"/>
            <a:chExt cx="5365846" cy="8850199"/>
          </a:xfrm>
        </p:grpSpPr>
        <p:sp>
          <p:nvSpPr>
            <p:cNvPr id="12" name="Rechteck 11"/>
            <p:cNvSpPr/>
            <p:nvPr/>
          </p:nvSpPr>
          <p:spPr>
            <a:xfrm>
              <a:off x="0" y="4961400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0" y="540589"/>
              <a:ext cx="5365846" cy="44293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301228" y="23782"/>
            <a:ext cx="6405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Den oberen und unteren Rand abschneiden und die Seite in der Mitte falten. </a:t>
            </a:r>
          </a:p>
          <a:p>
            <a:r>
              <a:rPr lang="de-DE" sz="1200" dirty="0"/>
              <a:t>Gebunden wird an den offenen Seitenkanten.  </a:t>
            </a:r>
          </a:p>
        </p:txBody>
      </p:sp>
    </p:spTree>
    <p:extLst>
      <p:ext uri="{BB962C8B-B14F-4D97-AF65-F5344CB8AC3E}">
        <p14:creationId xmlns:p14="http://schemas.microsoft.com/office/powerpoint/2010/main" val="468161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6858000" cy="68400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Bild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59" y="3592548"/>
            <a:ext cx="1765983" cy="612000"/>
          </a:xfrm>
          <a:prstGeom prst="rect">
            <a:avLst/>
          </a:prstGeom>
        </p:spPr>
      </p:pic>
      <p:pic>
        <p:nvPicPr>
          <p:cNvPr id="17" name="Bild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906" y="3592548"/>
            <a:ext cx="4128000" cy="3096000"/>
          </a:xfrm>
          <a:prstGeom prst="rect">
            <a:avLst/>
          </a:prstGeom>
        </p:spPr>
      </p:pic>
      <p:pic>
        <p:nvPicPr>
          <p:cNvPr id="18" name="Bild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906" y="306000"/>
            <a:ext cx="4128000" cy="3096000"/>
          </a:xfrm>
          <a:prstGeom prst="rect">
            <a:avLst/>
          </a:prstGeom>
        </p:spPr>
      </p:pic>
      <p:pic>
        <p:nvPicPr>
          <p:cNvPr id="19" name="Bild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50" y="306000"/>
            <a:ext cx="1783692" cy="6120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56483" y="7139395"/>
            <a:ext cx="5345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Den weißen Teil abschneiden. </a:t>
            </a:r>
          </a:p>
          <a:p>
            <a:r>
              <a:rPr lang="de-DE" sz="1200" dirty="0" smtClean="0"/>
              <a:t>Diese Seite ist die innere Rückseite des Buches und wird oben gebunden.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25974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211</Words>
  <Application>Microsoft Macintosh PowerPoint</Application>
  <PresentationFormat>A4-Papier (210x297 mm)</PresentationFormat>
  <Paragraphs>26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Nina Fröhlich</dc:creator>
  <cp:keywords/>
  <dc:description/>
  <cp:lastModifiedBy>Annette</cp:lastModifiedBy>
  <cp:revision>23</cp:revision>
  <cp:lastPrinted>2016-10-25T10:55:54Z</cp:lastPrinted>
  <dcterms:created xsi:type="dcterms:W3CDTF">2016-10-23T17:38:23Z</dcterms:created>
  <dcterms:modified xsi:type="dcterms:W3CDTF">2016-11-17T14:02:10Z</dcterms:modified>
  <cp:category/>
</cp:coreProperties>
</file>