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98" r:id="rId4"/>
    <p:sldId id="299" r:id="rId5"/>
    <p:sldId id="262" r:id="rId6"/>
    <p:sldId id="263" r:id="rId7"/>
    <p:sldId id="302" r:id="rId8"/>
    <p:sldId id="303" r:id="rId9"/>
    <p:sldId id="264" r:id="rId10"/>
    <p:sldId id="308" r:id="rId11"/>
    <p:sldId id="265" r:id="rId12"/>
    <p:sldId id="266" r:id="rId13"/>
    <p:sldId id="311" r:id="rId14"/>
    <p:sldId id="287" r:id="rId15"/>
    <p:sldId id="288" r:id="rId16"/>
    <p:sldId id="289" r:id="rId17"/>
    <p:sldId id="312" r:id="rId18"/>
    <p:sldId id="290" r:id="rId19"/>
    <p:sldId id="313" r:id="rId20"/>
    <p:sldId id="269" r:id="rId21"/>
    <p:sldId id="270" r:id="rId22"/>
    <p:sldId id="291" r:id="rId23"/>
    <p:sldId id="300" r:id="rId24"/>
    <p:sldId id="271" r:id="rId25"/>
    <p:sldId id="272" r:id="rId26"/>
    <p:sldId id="306" r:id="rId27"/>
    <p:sldId id="276" r:id="rId28"/>
    <p:sldId id="275" r:id="rId29"/>
    <p:sldId id="277" r:id="rId30"/>
    <p:sldId id="304" r:id="rId31"/>
    <p:sldId id="309" r:id="rId32"/>
    <p:sldId id="310" r:id="rId33"/>
    <p:sldId id="305" r:id="rId34"/>
    <p:sldId id="307" r:id="rId35"/>
    <p:sldId id="301" r:id="rId36"/>
    <p:sldId id="292" r:id="rId37"/>
    <p:sldId id="278" r:id="rId38"/>
    <p:sldId id="279" r:id="rId39"/>
    <p:sldId id="293" r:id="rId40"/>
    <p:sldId id="280" r:id="rId41"/>
    <p:sldId id="281" r:id="rId42"/>
    <p:sldId id="282" r:id="rId43"/>
    <p:sldId id="294" r:id="rId44"/>
    <p:sldId id="295" r:id="rId45"/>
    <p:sldId id="283" r:id="rId46"/>
    <p:sldId id="284" r:id="rId47"/>
    <p:sldId id="285" r:id="rId48"/>
    <p:sldId id="314" r:id="rId49"/>
    <p:sldId id="286" r:id="rId50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EA"/>
    <a:srgbClr val="EBC353"/>
    <a:srgbClr val="92D050"/>
    <a:srgbClr val="E76C57"/>
    <a:srgbClr val="4EF0D5"/>
    <a:srgbClr val="6388DB"/>
    <a:srgbClr val="F09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5"/>
    <p:restoredTop sz="94591"/>
  </p:normalViewPr>
  <p:slideViewPr>
    <p:cSldViewPr snapToObjects="1">
      <p:cViewPr>
        <p:scale>
          <a:sx n="85" d="100"/>
          <a:sy n="85" d="100"/>
        </p:scale>
        <p:origin x="152" y="8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üns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5877272"/>
            <a:ext cx="8365448" cy="864096"/>
          </a:xfrm>
          <a:prstGeom prst="rect">
            <a:avLst/>
          </a:prstGeom>
          <a:solidFill>
            <a:srgbClr val="4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4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4" name="Bildplatzhalter 48"/>
          <p:cNvSpPr>
            <a:spLocks noGrp="1"/>
          </p:cNvSpPr>
          <p:nvPr>
            <p:ph type="pic" sz="quarter" idx="25"/>
          </p:nvPr>
        </p:nvSpPr>
        <p:spPr>
          <a:xfrm>
            <a:off x="7617296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52"/>
          </p:nvPr>
        </p:nvSpPr>
        <p:spPr>
          <a:xfrm>
            <a:off x="7069410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49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1" name="Textplatzhalter 3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2" name="Bildplatzhalter 39"/>
          <p:cNvSpPr>
            <a:spLocks noGrp="1"/>
          </p:cNvSpPr>
          <p:nvPr>
            <p:ph type="pic" sz="quarter" idx="50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3" name="Textplatzhalter 37"/>
          <p:cNvSpPr>
            <a:spLocks noGrp="1"/>
          </p:cNvSpPr>
          <p:nvPr>
            <p:ph type="body" sz="quarter" idx="51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4" name="Bildplatzhalter 39"/>
          <p:cNvSpPr>
            <a:spLocks noGrp="1"/>
          </p:cNvSpPr>
          <p:nvPr>
            <p:ph type="pic" sz="quarter" idx="53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5" name="Textplatzhalter 37"/>
          <p:cNvSpPr>
            <a:spLocks noGrp="1"/>
          </p:cNvSpPr>
          <p:nvPr>
            <p:ph type="body" sz="quarter" idx="54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6" name="Bildplatzhalter 39"/>
          <p:cNvSpPr>
            <a:spLocks noGrp="1"/>
          </p:cNvSpPr>
          <p:nvPr>
            <p:ph type="pic" sz="quarter" idx="55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7" name="Textplatzhalter 37"/>
          <p:cNvSpPr>
            <a:spLocks noGrp="1"/>
          </p:cNvSpPr>
          <p:nvPr>
            <p:ph type="body" sz="quarter" idx="56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8" name="Bildplatzhalter 39"/>
          <p:cNvSpPr>
            <a:spLocks noGrp="1"/>
          </p:cNvSpPr>
          <p:nvPr>
            <p:ph type="pic" sz="quarter" idx="57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9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0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1" name="Textplatzhalter 37"/>
          <p:cNvSpPr>
            <a:spLocks noGrp="1"/>
          </p:cNvSpPr>
          <p:nvPr>
            <p:ph type="body" sz="quarter" idx="60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2" name="Bildplatzhalter 39"/>
          <p:cNvSpPr>
            <a:spLocks noGrp="1"/>
          </p:cNvSpPr>
          <p:nvPr>
            <p:ph type="pic" sz="quarter" idx="61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3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4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5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6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7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8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derzi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5877272"/>
            <a:ext cx="9906000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Bildplatzhalter 48"/>
          <p:cNvSpPr>
            <a:spLocks noGrp="1"/>
          </p:cNvSpPr>
          <p:nvPr>
            <p:ph type="pic" sz="quarter" idx="26"/>
          </p:nvPr>
        </p:nvSpPr>
        <p:spPr>
          <a:xfrm>
            <a:off x="8985448" y="5949280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9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00" name="Textplatzhalter 87"/>
          <p:cNvSpPr>
            <a:spLocks noGrp="1"/>
          </p:cNvSpPr>
          <p:nvPr>
            <p:ph type="body" sz="quarter" idx="53"/>
          </p:nvPr>
        </p:nvSpPr>
        <p:spPr>
          <a:xfrm>
            <a:off x="8437562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2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23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24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25" name="Textplatzhalter 3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26" name="Bildplatzhalter 39"/>
          <p:cNvSpPr>
            <a:spLocks noGrp="1"/>
          </p:cNvSpPr>
          <p:nvPr>
            <p:ph type="pic" sz="quarter" idx="50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27" name="Textplatzhalter 37"/>
          <p:cNvSpPr>
            <a:spLocks noGrp="1"/>
          </p:cNvSpPr>
          <p:nvPr>
            <p:ph type="body" sz="quarter" idx="51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28" name="Bildplatzhalter 39"/>
          <p:cNvSpPr>
            <a:spLocks noGrp="1"/>
          </p:cNvSpPr>
          <p:nvPr>
            <p:ph type="pic" sz="quarter" idx="54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29" name="Textplatzhalter 37"/>
          <p:cNvSpPr>
            <a:spLocks noGrp="1"/>
          </p:cNvSpPr>
          <p:nvPr>
            <p:ph type="body" sz="quarter" idx="55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1" name="Bildplatzhalter 39"/>
          <p:cNvSpPr>
            <a:spLocks noGrp="1"/>
          </p:cNvSpPr>
          <p:nvPr>
            <p:ph type="pic" sz="quarter" idx="56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33" name="Textplatzhalter 37"/>
          <p:cNvSpPr>
            <a:spLocks noGrp="1"/>
          </p:cNvSpPr>
          <p:nvPr>
            <p:ph type="body" sz="quarter" idx="57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4" name="Bildplatzhalter 39"/>
          <p:cNvSpPr>
            <a:spLocks noGrp="1"/>
          </p:cNvSpPr>
          <p:nvPr>
            <p:ph type="pic" sz="quarter" idx="58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35" name="Textplatzhalter 37"/>
          <p:cNvSpPr>
            <a:spLocks noGrp="1"/>
          </p:cNvSpPr>
          <p:nvPr>
            <p:ph type="body" sz="quarter" idx="59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6" name="Bildplatzhalter 39"/>
          <p:cNvSpPr>
            <a:spLocks noGrp="1"/>
          </p:cNvSpPr>
          <p:nvPr>
            <p:ph type="pic" sz="quarter" idx="60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37" name="Textplatzhalter 37"/>
          <p:cNvSpPr>
            <a:spLocks noGrp="1"/>
          </p:cNvSpPr>
          <p:nvPr>
            <p:ph type="body" sz="quarter" idx="61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8" name="Bildplatzhalter 39"/>
          <p:cNvSpPr>
            <a:spLocks noGrp="1"/>
          </p:cNvSpPr>
          <p:nvPr>
            <p:ph type="pic" sz="quarter" idx="62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39" name="Textplatzhalter 37"/>
          <p:cNvSpPr>
            <a:spLocks noGrp="1"/>
          </p:cNvSpPr>
          <p:nvPr>
            <p:ph type="body" sz="quarter" idx="63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0" name="Bildplatzhalter 39"/>
          <p:cNvSpPr>
            <a:spLocks noGrp="1"/>
          </p:cNvSpPr>
          <p:nvPr>
            <p:ph type="pic" sz="quarter" idx="64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41" name="Textplatzhalter 37"/>
          <p:cNvSpPr>
            <a:spLocks noGrp="1"/>
          </p:cNvSpPr>
          <p:nvPr>
            <p:ph type="body" sz="quarter" idx="65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2" name="Bildplatzhalter 39"/>
          <p:cNvSpPr>
            <a:spLocks noGrp="1"/>
          </p:cNvSpPr>
          <p:nvPr>
            <p:ph type="pic" sz="quarter" idx="66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43" name="Textplatzhalter 37"/>
          <p:cNvSpPr>
            <a:spLocks noGrp="1"/>
          </p:cNvSpPr>
          <p:nvPr>
            <p:ph type="body" sz="quarter" idx="67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4" name="Bildplatzhalter 39"/>
          <p:cNvSpPr>
            <a:spLocks noGrp="1"/>
          </p:cNvSpPr>
          <p:nvPr>
            <p:ph type="pic" sz="quarter" idx="68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31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igk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5877272"/>
            <a:ext cx="9906000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5" name="Bildplatzhalter 48"/>
          <p:cNvSpPr>
            <a:spLocks noGrp="1"/>
          </p:cNvSpPr>
          <p:nvPr>
            <p:ph type="pic" sz="quarter" idx="26"/>
          </p:nvPr>
        </p:nvSpPr>
        <p:spPr>
          <a:xfrm>
            <a:off x="8985448" y="5949280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5" name="Gerade Verbindung 84"/>
          <p:cNvCxnSpPr/>
          <p:nvPr userDrawn="1"/>
        </p:nvCxnSpPr>
        <p:spPr>
          <a:xfrm>
            <a:off x="632520" y="177281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 userDrawn="1"/>
        </p:nvCxnSpPr>
        <p:spPr>
          <a:xfrm>
            <a:off x="632520" y="213285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 userDrawn="1"/>
        </p:nvCxnSpPr>
        <p:spPr>
          <a:xfrm>
            <a:off x="632520" y="249289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 userDrawn="1"/>
        </p:nvCxnSpPr>
        <p:spPr>
          <a:xfrm>
            <a:off x="632520" y="285293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 userDrawn="1"/>
        </p:nvCxnSpPr>
        <p:spPr>
          <a:xfrm>
            <a:off x="632520" y="321297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 userDrawn="1"/>
        </p:nvCxnSpPr>
        <p:spPr>
          <a:xfrm>
            <a:off x="632520" y="357301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 userDrawn="1"/>
        </p:nvCxnSpPr>
        <p:spPr>
          <a:xfrm>
            <a:off x="632520" y="393305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 userDrawn="1"/>
        </p:nvCxnSpPr>
        <p:spPr>
          <a:xfrm>
            <a:off x="632520" y="429309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94"/>
          <p:cNvCxnSpPr/>
          <p:nvPr userDrawn="1"/>
        </p:nvCxnSpPr>
        <p:spPr>
          <a:xfrm>
            <a:off x="632520" y="465313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 userDrawn="1"/>
        </p:nvCxnSpPr>
        <p:spPr>
          <a:xfrm>
            <a:off x="632520" y="501317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 userDrawn="1"/>
        </p:nvCxnSpPr>
        <p:spPr>
          <a:xfrm>
            <a:off x="632520" y="537321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 userDrawn="1"/>
        </p:nvCxnSpPr>
        <p:spPr>
          <a:xfrm>
            <a:off x="632520" y="5733256"/>
            <a:ext cx="864096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100" name="Textplatzhalter 87"/>
          <p:cNvSpPr>
            <a:spLocks noGrp="1"/>
          </p:cNvSpPr>
          <p:nvPr>
            <p:ph type="body" sz="quarter" idx="53"/>
          </p:nvPr>
        </p:nvSpPr>
        <p:spPr>
          <a:xfrm>
            <a:off x="8437562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2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5877272"/>
            <a:ext cx="1540400" cy="864096"/>
          </a:xfrm>
          <a:prstGeom prst="rect">
            <a:avLst/>
          </a:prstGeom>
          <a:solidFill>
            <a:srgbClr val="EB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1524840" y="5877272"/>
            <a:ext cx="1368000" cy="864096"/>
          </a:xfrm>
          <a:prstGeom prst="rect">
            <a:avLst/>
          </a:prstGeom>
          <a:solidFill>
            <a:srgbClr val="F09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2892992" y="5877272"/>
            <a:ext cx="1368000" cy="864096"/>
          </a:xfrm>
          <a:prstGeom prst="rect">
            <a:avLst/>
          </a:prstGeom>
          <a:solidFill>
            <a:srgbClr val="E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4261144" y="5877272"/>
            <a:ext cx="1368000" cy="864096"/>
          </a:xfrm>
          <a:prstGeom prst="rect">
            <a:avLst/>
          </a:prstGeom>
          <a:solidFill>
            <a:srgbClr val="BC5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629296" y="5877272"/>
            <a:ext cx="1368000" cy="864096"/>
          </a:xfrm>
          <a:prstGeom prst="rect">
            <a:avLst/>
          </a:prstGeom>
          <a:solidFill>
            <a:srgbClr val="638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6997448" y="5877272"/>
            <a:ext cx="1368000" cy="864096"/>
          </a:xfrm>
          <a:prstGeom prst="rect">
            <a:avLst/>
          </a:prstGeom>
          <a:solidFill>
            <a:srgbClr val="4EF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8365600" y="5877272"/>
            <a:ext cx="1540400" cy="8640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E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7" name="Textplatzhalter 87"/>
          <p:cNvSpPr>
            <a:spLocks noGrp="1"/>
          </p:cNvSpPr>
          <p:nvPr>
            <p:ph type="body" sz="quarter" idx="47"/>
          </p:nvPr>
        </p:nvSpPr>
        <p:spPr>
          <a:xfrm>
            <a:off x="1596802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88" name="Textplatzhalter 87"/>
          <p:cNvSpPr>
            <a:spLocks noGrp="1"/>
          </p:cNvSpPr>
          <p:nvPr>
            <p:ph type="body" sz="quarter" idx="48"/>
          </p:nvPr>
        </p:nvSpPr>
        <p:spPr>
          <a:xfrm>
            <a:off x="272480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89" name="Textplatzhalter 87"/>
          <p:cNvSpPr>
            <a:spLocks noGrp="1"/>
          </p:cNvSpPr>
          <p:nvPr>
            <p:ph type="body" sz="quarter" idx="49"/>
          </p:nvPr>
        </p:nvSpPr>
        <p:spPr>
          <a:xfrm>
            <a:off x="2964954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0" name="Textplatzhalter 87"/>
          <p:cNvSpPr>
            <a:spLocks noGrp="1"/>
          </p:cNvSpPr>
          <p:nvPr>
            <p:ph type="body" sz="quarter" idx="50"/>
          </p:nvPr>
        </p:nvSpPr>
        <p:spPr>
          <a:xfrm>
            <a:off x="4333106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1" name="Textplatzhalter 87"/>
          <p:cNvSpPr>
            <a:spLocks noGrp="1"/>
          </p:cNvSpPr>
          <p:nvPr>
            <p:ph type="body" sz="quarter" idx="51"/>
          </p:nvPr>
        </p:nvSpPr>
        <p:spPr>
          <a:xfrm>
            <a:off x="5701258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2" name="Textplatzhalter 87"/>
          <p:cNvSpPr>
            <a:spLocks noGrp="1"/>
          </p:cNvSpPr>
          <p:nvPr>
            <p:ph type="body" sz="quarter" idx="52"/>
          </p:nvPr>
        </p:nvSpPr>
        <p:spPr>
          <a:xfrm>
            <a:off x="7069410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3" name="Textplatzhalter 87"/>
          <p:cNvSpPr>
            <a:spLocks noGrp="1"/>
          </p:cNvSpPr>
          <p:nvPr>
            <p:ph type="body" sz="quarter" idx="53"/>
          </p:nvPr>
        </p:nvSpPr>
        <p:spPr>
          <a:xfrm>
            <a:off x="8437562" y="6525344"/>
            <a:ext cx="1195958" cy="215900"/>
          </a:xfrm>
        </p:spPr>
        <p:txBody>
          <a:bodyPr>
            <a:noAutofit/>
          </a:bodyPr>
          <a:lstStyle>
            <a:lvl1pPr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96" name="Bildplatzhalter 48"/>
          <p:cNvSpPr>
            <a:spLocks noGrp="1"/>
          </p:cNvSpPr>
          <p:nvPr>
            <p:ph type="pic" sz="quarter" idx="21"/>
          </p:nvPr>
        </p:nvSpPr>
        <p:spPr>
          <a:xfrm>
            <a:off x="2144688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97" name="Bildplatzhalter 48"/>
          <p:cNvSpPr>
            <a:spLocks noGrp="1"/>
          </p:cNvSpPr>
          <p:nvPr>
            <p:ph type="pic" sz="quarter" idx="22"/>
          </p:nvPr>
        </p:nvSpPr>
        <p:spPr>
          <a:xfrm>
            <a:off x="3548784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98" name="Bildplatzhalter 48"/>
          <p:cNvSpPr>
            <a:spLocks noGrp="1"/>
          </p:cNvSpPr>
          <p:nvPr>
            <p:ph type="pic" sz="quarter" idx="23"/>
          </p:nvPr>
        </p:nvSpPr>
        <p:spPr>
          <a:xfrm>
            <a:off x="4880992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99" name="Bildplatzhalter 48"/>
          <p:cNvSpPr>
            <a:spLocks noGrp="1"/>
          </p:cNvSpPr>
          <p:nvPr>
            <p:ph type="pic" sz="quarter" idx="24"/>
          </p:nvPr>
        </p:nvSpPr>
        <p:spPr>
          <a:xfrm>
            <a:off x="6249144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00" name="Bildplatzhalter 48"/>
          <p:cNvSpPr>
            <a:spLocks noGrp="1"/>
          </p:cNvSpPr>
          <p:nvPr>
            <p:ph type="pic" sz="quarter" idx="25"/>
          </p:nvPr>
        </p:nvSpPr>
        <p:spPr>
          <a:xfrm>
            <a:off x="7617296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01" name="Bildplatzhalter 48"/>
          <p:cNvSpPr>
            <a:spLocks noGrp="1"/>
          </p:cNvSpPr>
          <p:nvPr>
            <p:ph type="pic" sz="quarter" idx="26"/>
          </p:nvPr>
        </p:nvSpPr>
        <p:spPr>
          <a:xfrm>
            <a:off x="8985448" y="5949280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32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33" name="Bildplatzhalter 48"/>
          <p:cNvSpPr>
            <a:spLocks noGrp="1"/>
          </p:cNvSpPr>
          <p:nvPr>
            <p:ph type="pic" sz="quarter" idx="20"/>
          </p:nvPr>
        </p:nvSpPr>
        <p:spPr>
          <a:xfrm>
            <a:off x="812600" y="5949080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64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46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5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6" name="Textplatzhalter 37"/>
          <p:cNvSpPr>
            <a:spLocks noGrp="1"/>
          </p:cNvSpPr>
          <p:nvPr>
            <p:ph type="body" sz="quarter" idx="54"/>
          </p:nvPr>
        </p:nvSpPr>
        <p:spPr>
          <a:xfrm>
            <a:off x="2360787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7" name="Bildplatzhalter 39"/>
          <p:cNvSpPr>
            <a:spLocks noGrp="1"/>
          </p:cNvSpPr>
          <p:nvPr>
            <p:ph type="pic" sz="quarter" idx="55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8" name="Textplatzhalter 37"/>
          <p:cNvSpPr>
            <a:spLocks noGrp="1"/>
          </p:cNvSpPr>
          <p:nvPr>
            <p:ph type="body" sz="quarter" idx="56"/>
          </p:nvPr>
        </p:nvSpPr>
        <p:spPr>
          <a:xfrm>
            <a:off x="4233070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9" name="Bildplatzhalter 39"/>
          <p:cNvSpPr>
            <a:spLocks noGrp="1"/>
          </p:cNvSpPr>
          <p:nvPr>
            <p:ph type="pic" sz="quarter" idx="57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70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6105353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71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72" name="Textplatzhalter 37"/>
          <p:cNvSpPr>
            <a:spLocks noGrp="1"/>
          </p:cNvSpPr>
          <p:nvPr>
            <p:ph type="body" sz="quarter" idx="60"/>
          </p:nvPr>
        </p:nvSpPr>
        <p:spPr>
          <a:xfrm>
            <a:off x="797763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73" name="Bildplatzhalter 39"/>
          <p:cNvSpPr>
            <a:spLocks noGrp="1"/>
          </p:cNvSpPr>
          <p:nvPr>
            <p:ph type="pic" sz="quarter" idx="61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74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75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76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77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78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79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80" name="Textplatzhalter 37"/>
          <p:cNvSpPr>
            <a:spLocks noGrp="1"/>
          </p:cNvSpPr>
          <p:nvPr>
            <p:ph type="body" sz="quarter" idx="68"/>
          </p:nvPr>
        </p:nvSpPr>
        <p:spPr>
          <a:xfrm>
            <a:off x="6105353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81" name="Bildplatzhalter 39"/>
          <p:cNvSpPr>
            <a:spLocks noGrp="1"/>
          </p:cNvSpPr>
          <p:nvPr>
            <p:ph type="pic" sz="quarter" idx="69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82" name="Textplatzhalter 37"/>
          <p:cNvSpPr>
            <a:spLocks noGrp="1"/>
          </p:cNvSpPr>
          <p:nvPr>
            <p:ph type="body" sz="quarter" idx="70"/>
          </p:nvPr>
        </p:nvSpPr>
        <p:spPr>
          <a:xfrm>
            <a:off x="797763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83" name="Bildplatzhalter 39"/>
          <p:cNvSpPr>
            <a:spLocks noGrp="1"/>
          </p:cNvSpPr>
          <p:nvPr>
            <p:ph type="pic" sz="quarter" idx="71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heim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ETACOM\PNG_ohne_Rahmen\Sonstiges\geheimni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848" y="2852936"/>
            <a:ext cx="2641029" cy="2203239"/>
          </a:xfrm>
          <a:prstGeom prst="rect">
            <a:avLst/>
          </a:prstGeom>
          <a:noFill/>
        </p:spPr>
      </p:pic>
      <p:sp>
        <p:nvSpPr>
          <p:cNvPr id="8" name="Ovale Legende 7"/>
          <p:cNvSpPr/>
          <p:nvPr userDrawn="1"/>
        </p:nvSpPr>
        <p:spPr>
          <a:xfrm>
            <a:off x="5169024" y="1772816"/>
            <a:ext cx="3384375" cy="1440160"/>
          </a:xfrm>
          <a:prstGeom prst="wedgeEllipseCallout">
            <a:avLst>
              <a:gd name="adj1" fmla="val -51658"/>
              <a:gd name="adj2" fmla="val 50322"/>
            </a:avLst>
          </a:prstGeom>
          <a:solidFill>
            <a:srgbClr val="638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5673080" y="1988840"/>
            <a:ext cx="2627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Achtung!</a:t>
            </a:r>
            <a:r>
              <a:rPr lang="de-DE" sz="1400" baseline="0" dirty="0" smtClean="0"/>
              <a:t> </a:t>
            </a:r>
          </a:p>
          <a:p>
            <a:r>
              <a:rPr lang="de-DE" sz="1400" baseline="0" dirty="0" smtClean="0"/>
              <a:t>Die nächste Seite ist geheim.</a:t>
            </a:r>
          </a:p>
          <a:p>
            <a:r>
              <a:rPr lang="de-DE" sz="1400" baseline="0" dirty="0" smtClean="0"/>
              <a:t>Du musst mich fragen, </a:t>
            </a:r>
          </a:p>
          <a:p>
            <a:r>
              <a:rPr lang="de-DE" sz="1400" baseline="0" dirty="0" smtClean="0"/>
              <a:t>ob ich sie dir zeigen möchte!</a:t>
            </a:r>
            <a:endParaRPr lang="de-DE" sz="1400" dirty="0"/>
          </a:p>
        </p:txBody>
      </p:sp>
      <p:sp>
        <p:nvSpPr>
          <p:cNvPr id="10" name="Textfeld 9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platzhalter 87"/>
          <p:cNvSpPr>
            <a:spLocks noGrp="1"/>
          </p:cNvSpPr>
          <p:nvPr>
            <p:ph type="body" sz="quarter" idx="48"/>
          </p:nvPr>
        </p:nvSpPr>
        <p:spPr>
          <a:xfrm>
            <a:off x="380592" y="836776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332656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Inhaltsverzeichnis</a:t>
            </a:r>
            <a:endParaRPr lang="de-DE" dirty="0"/>
          </a:p>
        </p:txBody>
      </p:sp>
      <p:sp>
        <p:nvSpPr>
          <p:cNvPr id="133" name="Bildplatzhalter 48"/>
          <p:cNvSpPr>
            <a:spLocks noGrp="1"/>
          </p:cNvSpPr>
          <p:nvPr>
            <p:ph type="pic" sz="quarter" idx="20"/>
          </p:nvPr>
        </p:nvSpPr>
        <p:spPr>
          <a:xfrm>
            <a:off x="740496" y="90858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35" name="Textplatzhalter 87"/>
          <p:cNvSpPr>
            <a:spLocks noGrp="1"/>
          </p:cNvSpPr>
          <p:nvPr>
            <p:ph type="body" sz="quarter" idx="56"/>
          </p:nvPr>
        </p:nvSpPr>
        <p:spPr>
          <a:xfrm>
            <a:off x="1748744" y="836776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36" name="Bildplatzhalter 48"/>
          <p:cNvSpPr>
            <a:spLocks noGrp="1"/>
          </p:cNvSpPr>
          <p:nvPr>
            <p:ph type="pic" sz="quarter" idx="57"/>
          </p:nvPr>
        </p:nvSpPr>
        <p:spPr>
          <a:xfrm>
            <a:off x="2108648" y="90852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38" name="Textplatzhalter 87"/>
          <p:cNvSpPr>
            <a:spLocks noGrp="1"/>
          </p:cNvSpPr>
          <p:nvPr>
            <p:ph type="body" sz="quarter" idx="58"/>
          </p:nvPr>
        </p:nvSpPr>
        <p:spPr>
          <a:xfrm>
            <a:off x="3116896" y="836776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39" name="Bildplatzhalter 48"/>
          <p:cNvSpPr>
            <a:spLocks noGrp="1"/>
          </p:cNvSpPr>
          <p:nvPr>
            <p:ph type="pic" sz="quarter" idx="59"/>
          </p:nvPr>
        </p:nvSpPr>
        <p:spPr>
          <a:xfrm>
            <a:off x="3476800" y="90852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41" name="Textplatzhalter 87"/>
          <p:cNvSpPr>
            <a:spLocks noGrp="1"/>
          </p:cNvSpPr>
          <p:nvPr>
            <p:ph type="body" sz="quarter" idx="60"/>
          </p:nvPr>
        </p:nvSpPr>
        <p:spPr>
          <a:xfrm>
            <a:off x="4485048" y="836776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42" name="Bildplatzhalter 48"/>
          <p:cNvSpPr>
            <a:spLocks noGrp="1"/>
          </p:cNvSpPr>
          <p:nvPr>
            <p:ph type="pic" sz="quarter" idx="61"/>
          </p:nvPr>
        </p:nvSpPr>
        <p:spPr>
          <a:xfrm>
            <a:off x="4844952" y="90852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44" name="Textplatzhalter 87"/>
          <p:cNvSpPr>
            <a:spLocks noGrp="1"/>
          </p:cNvSpPr>
          <p:nvPr>
            <p:ph type="body" sz="quarter" idx="62"/>
          </p:nvPr>
        </p:nvSpPr>
        <p:spPr>
          <a:xfrm>
            <a:off x="5853200" y="836776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45" name="Bildplatzhalter 48"/>
          <p:cNvSpPr>
            <a:spLocks noGrp="1"/>
          </p:cNvSpPr>
          <p:nvPr>
            <p:ph type="pic" sz="quarter" idx="63"/>
          </p:nvPr>
        </p:nvSpPr>
        <p:spPr>
          <a:xfrm>
            <a:off x="6213104" y="90852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47" name="Textplatzhalter 87"/>
          <p:cNvSpPr>
            <a:spLocks noGrp="1"/>
          </p:cNvSpPr>
          <p:nvPr>
            <p:ph type="body" sz="quarter" idx="64"/>
          </p:nvPr>
        </p:nvSpPr>
        <p:spPr>
          <a:xfrm>
            <a:off x="7221352" y="836776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48" name="Bildplatzhalter 48"/>
          <p:cNvSpPr>
            <a:spLocks noGrp="1"/>
          </p:cNvSpPr>
          <p:nvPr>
            <p:ph type="pic" sz="quarter" idx="65"/>
          </p:nvPr>
        </p:nvSpPr>
        <p:spPr>
          <a:xfrm>
            <a:off x="7581256" y="90852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50" name="Textplatzhalter 87"/>
          <p:cNvSpPr>
            <a:spLocks noGrp="1"/>
          </p:cNvSpPr>
          <p:nvPr>
            <p:ph type="body" sz="quarter" idx="66"/>
          </p:nvPr>
        </p:nvSpPr>
        <p:spPr>
          <a:xfrm>
            <a:off x="8589504" y="836776"/>
            <a:ext cx="900000" cy="575936"/>
          </a:xfrm>
          <a:solidFill>
            <a:srgbClr val="92D050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51" name="Bildplatzhalter 48"/>
          <p:cNvSpPr>
            <a:spLocks noGrp="1"/>
          </p:cNvSpPr>
          <p:nvPr>
            <p:ph type="pic" sz="quarter" idx="67"/>
          </p:nvPr>
        </p:nvSpPr>
        <p:spPr>
          <a:xfrm>
            <a:off x="8949408" y="90852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20" name="Textplatzhalter 87"/>
          <p:cNvSpPr>
            <a:spLocks noGrp="1"/>
          </p:cNvSpPr>
          <p:nvPr>
            <p:ph type="body" sz="quarter" idx="68"/>
          </p:nvPr>
        </p:nvSpPr>
        <p:spPr>
          <a:xfrm>
            <a:off x="380592" y="1484848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21" name="Bildplatzhalter 48"/>
          <p:cNvSpPr>
            <a:spLocks noGrp="1"/>
          </p:cNvSpPr>
          <p:nvPr>
            <p:ph type="pic" sz="quarter" idx="69"/>
          </p:nvPr>
        </p:nvSpPr>
        <p:spPr>
          <a:xfrm>
            <a:off x="740496" y="155665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22" name="Textplatzhalter 87"/>
          <p:cNvSpPr>
            <a:spLocks noGrp="1"/>
          </p:cNvSpPr>
          <p:nvPr>
            <p:ph type="body" sz="quarter" idx="70"/>
          </p:nvPr>
        </p:nvSpPr>
        <p:spPr>
          <a:xfrm>
            <a:off x="1748744" y="1484848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23" name="Bildplatzhalter 48"/>
          <p:cNvSpPr>
            <a:spLocks noGrp="1"/>
          </p:cNvSpPr>
          <p:nvPr>
            <p:ph type="pic" sz="quarter" idx="71"/>
          </p:nvPr>
        </p:nvSpPr>
        <p:spPr>
          <a:xfrm>
            <a:off x="2108648" y="155659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24" name="Textplatzhalter 87"/>
          <p:cNvSpPr>
            <a:spLocks noGrp="1"/>
          </p:cNvSpPr>
          <p:nvPr>
            <p:ph type="body" sz="quarter" idx="72"/>
          </p:nvPr>
        </p:nvSpPr>
        <p:spPr>
          <a:xfrm>
            <a:off x="3116896" y="1484848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25" name="Bildplatzhalter 48"/>
          <p:cNvSpPr>
            <a:spLocks noGrp="1"/>
          </p:cNvSpPr>
          <p:nvPr>
            <p:ph type="pic" sz="quarter" idx="73"/>
          </p:nvPr>
        </p:nvSpPr>
        <p:spPr>
          <a:xfrm>
            <a:off x="3476800" y="155659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26" name="Textplatzhalter 87"/>
          <p:cNvSpPr>
            <a:spLocks noGrp="1"/>
          </p:cNvSpPr>
          <p:nvPr>
            <p:ph type="body" sz="quarter" idx="74"/>
          </p:nvPr>
        </p:nvSpPr>
        <p:spPr>
          <a:xfrm>
            <a:off x="4485048" y="1484848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27" name="Bildplatzhalter 48"/>
          <p:cNvSpPr>
            <a:spLocks noGrp="1"/>
          </p:cNvSpPr>
          <p:nvPr>
            <p:ph type="pic" sz="quarter" idx="75"/>
          </p:nvPr>
        </p:nvSpPr>
        <p:spPr>
          <a:xfrm>
            <a:off x="4844952" y="155659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28" name="Textplatzhalter 87"/>
          <p:cNvSpPr>
            <a:spLocks noGrp="1"/>
          </p:cNvSpPr>
          <p:nvPr>
            <p:ph type="body" sz="quarter" idx="76"/>
          </p:nvPr>
        </p:nvSpPr>
        <p:spPr>
          <a:xfrm>
            <a:off x="5853200" y="1484848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29" name="Bildplatzhalter 48"/>
          <p:cNvSpPr>
            <a:spLocks noGrp="1"/>
          </p:cNvSpPr>
          <p:nvPr>
            <p:ph type="pic" sz="quarter" idx="77"/>
          </p:nvPr>
        </p:nvSpPr>
        <p:spPr>
          <a:xfrm>
            <a:off x="6213104" y="155659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30" name="Textplatzhalter 87"/>
          <p:cNvSpPr>
            <a:spLocks noGrp="1"/>
          </p:cNvSpPr>
          <p:nvPr>
            <p:ph type="body" sz="quarter" idx="78"/>
          </p:nvPr>
        </p:nvSpPr>
        <p:spPr>
          <a:xfrm>
            <a:off x="7221352" y="1484848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31" name="Bildplatzhalter 48"/>
          <p:cNvSpPr>
            <a:spLocks noGrp="1"/>
          </p:cNvSpPr>
          <p:nvPr>
            <p:ph type="pic" sz="quarter" idx="79"/>
          </p:nvPr>
        </p:nvSpPr>
        <p:spPr>
          <a:xfrm>
            <a:off x="7581256" y="155659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32" name="Textplatzhalter 87"/>
          <p:cNvSpPr>
            <a:spLocks noGrp="1"/>
          </p:cNvSpPr>
          <p:nvPr>
            <p:ph type="body" sz="quarter" idx="80"/>
          </p:nvPr>
        </p:nvSpPr>
        <p:spPr>
          <a:xfrm>
            <a:off x="380592" y="2132856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33" name="Bildplatzhalter 48"/>
          <p:cNvSpPr>
            <a:spLocks noGrp="1"/>
          </p:cNvSpPr>
          <p:nvPr>
            <p:ph type="pic" sz="quarter" idx="81"/>
          </p:nvPr>
        </p:nvSpPr>
        <p:spPr>
          <a:xfrm>
            <a:off x="740496" y="220466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34" name="Textplatzhalter 87"/>
          <p:cNvSpPr>
            <a:spLocks noGrp="1"/>
          </p:cNvSpPr>
          <p:nvPr>
            <p:ph type="body" sz="quarter" idx="82"/>
          </p:nvPr>
        </p:nvSpPr>
        <p:spPr>
          <a:xfrm>
            <a:off x="1748744" y="2132856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35" name="Bildplatzhalter 48"/>
          <p:cNvSpPr>
            <a:spLocks noGrp="1"/>
          </p:cNvSpPr>
          <p:nvPr>
            <p:ph type="pic" sz="quarter" idx="83"/>
          </p:nvPr>
        </p:nvSpPr>
        <p:spPr>
          <a:xfrm>
            <a:off x="2108648" y="220460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36" name="Textplatzhalter 87"/>
          <p:cNvSpPr>
            <a:spLocks noGrp="1"/>
          </p:cNvSpPr>
          <p:nvPr>
            <p:ph type="body" sz="quarter" idx="84"/>
          </p:nvPr>
        </p:nvSpPr>
        <p:spPr>
          <a:xfrm>
            <a:off x="3116896" y="2132856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37" name="Bildplatzhalter 48"/>
          <p:cNvSpPr>
            <a:spLocks noGrp="1"/>
          </p:cNvSpPr>
          <p:nvPr>
            <p:ph type="pic" sz="quarter" idx="85"/>
          </p:nvPr>
        </p:nvSpPr>
        <p:spPr>
          <a:xfrm>
            <a:off x="3476800" y="220460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38" name="Textplatzhalter 87"/>
          <p:cNvSpPr>
            <a:spLocks noGrp="1"/>
          </p:cNvSpPr>
          <p:nvPr>
            <p:ph type="body" sz="quarter" idx="86"/>
          </p:nvPr>
        </p:nvSpPr>
        <p:spPr>
          <a:xfrm>
            <a:off x="4485048" y="2132856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39" name="Bildplatzhalter 48"/>
          <p:cNvSpPr>
            <a:spLocks noGrp="1"/>
          </p:cNvSpPr>
          <p:nvPr>
            <p:ph type="pic" sz="quarter" idx="87"/>
          </p:nvPr>
        </p:nvSpPr>
        <p:spPr>
          <a:xfrm>
            <a:off x="4844952" y="220460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40" name="Textplatzhalter 87"/>
          <p:cNvSpPr>
            <a:spLocks noGrp="1"/>
          </p:cNvSpPr>
          <p:nvPr>
            <p:ph type="body" sz="quarter" idx="88"/>
          </p:nvPr>
        </p:nvSpPr>
        <p:spPr>
          <a:xfrm>
            <a:off x="5853200" y="2132856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41" name="Bildplatzhalter 48"/>
          <p:cNvSpPr>
            <a:spLocks noGrp="1"/>
          </p:cNvSpPr>
          <p:nvPr>
            <p:ph type="pic" sz="quarter" idx="89"/>
          </p:nvPr>
        </p:nvSpPr>
        <p:spPr>
          <a:xfrm>
            <a:off x="6213104" y="220460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42" name="Textplatzhalter 87"/>
          <p:cNvSpPr>
            <a:spLocks noGrp="1"/>
          </p:cNvSpPr>
          <p:nvPr>
            <p:ph type="body" sz="quarter" idx="90"/>
          </p:nvPr>
        </p:nvSpPr>
        <p:spPr>
          <a:xfrm>
            <a:off x="7221352" y="2132856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43" name="Bildplatzhalter 48"/>
          <p:cNvSpPr>
            <a:spLocks noGrp="1"/>
          </p:cNvSpPr>
          <p:nvPr>
            <p:ph type="pic" sz="quarter" idx="91"/>
          </p:nvPr>
        </p:nvSpPr>
        <p:spPr>
          <a:xfrm>
            <a:off x="7581256" y="220460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44" name="Textplatzhalter 87"/>
          <p:cNvSpPr>
            <a:spLocks noGrp="1"/>
          </p:cNvSpPr>
          <p:nvPr>
            <p:ph type="body" sz="quarter" idx="92"/>
          </p:nvPr>
        </p:nvSpPr>
        <p:spPr>
          <a:xfrm>
            <a:off x="380592" y="2780928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45" name="Bildplatzhalter 48"/>
          <p:cNvSpPr>
            <a:spLocks noGrp="1"/>
          </p:cNvSpPr>
          <p:nvPr>
            <p:ph type="pic" sz="quarter" idx="93"/>
          </p:nvPr>
        </p:nvSpPr>
        <p:spPr>
          <a:xfrm>
            <a:off x="740496" y="285273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46" name="Textplatzhalter 87"/>
          <p:cNvSpPr>
            <a:spLocks noGrp="1"/>
          </p:cNvSpPr>
          <p:nvPr>
            <p:ph type="body" sz="quarter" idx="94"/>
          </p:nvPr>
        </p:nvSpPr>
        <p:spPr>
          <a:xfrm>
            <a:off x="1748744" y="2780928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47" name="Bildplatzhalter 48"/>
          <p:cNvSpPr>
            <a:spLocks noGrp="1"/>
          </p:cNvSpPr>
          <p:nvPr>
            <p:ph type="pic" sz="quarter" idx="95"/>
          </p:nvPr>
        </p:nvSpPr>
        <p:spPr>
          <a:xfrm>
            <a:off x="2108648" y="285267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48" name="Textplatzhalter 87"/>
          <p:cNvSpPr>
            <a:spLocks noGrp="1"/>
          </p:cNvSpPr>
          <p:nvPr>
            <p:ph type="body" sz="quarter" idx="96"/>
          </p:nvPr>
        </p:nvSpPr>
        <p:spPr>
          <a:xfrm>
            <a:off x="3116896" y="2780928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49" name="Bildplatzhalter 48"/>
          <p:cNvSpPr>
            <a:spLocks noGrp="1"/>
          </p:cNvSpPr>
          <p:nvPr>
            <p:ph type="pic" sz="quarter" idx="97"/>
          </p:nvPr>
        </p:nvSpPr>
        <p:spPr>
          <a:xfrm>
            <a:off x="3476800" y="285267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50" name="Textplatzhalter 87"/>
          <p:cNvSpPr>
            <a:spLocks noGrp="1"/>
          </p:cNvSpPr>
          <p:nvPr>
            <p:ph type="body" sz="quarter" idx="98"/>
          </p:nvPr>
        </p:nvSpPr>
        <p:spPr>
          <a:xfrm>
            <a:off x="4485048" y="2780928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1" name="Bildplatzhalter 48"/>
          <p:cNvSpPr>
            <a:spLocks noGrp="1"/>
          </p:cNvSpPr>
          <p:nvPr>
            <p:ph type="pic" sz="quarter" idx="99"/>
          </p:nvPr>
        </p:nvSpPr>
        <p:spPr>
          <a:xfrm>
            <a:off x="4844952" y="285267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52" name="Textplatzhalter 87"/>
          <p:cNvSpPr>
            <a:spLocks noGrp="1"/>
          </p:cNvSpPr>
          <p:nvPr>
            <p:ph type="body" sz="quarter" idx="100"/>
          </p:nvPr>
        </p:nvSpPr>
        <p:spPr>
          <a:xfrm>
            <a:off x="5853200" y="2780928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3" name="Bildplatzhalter 48"/>
          <p:cNvSpPr>
            <a:spLocks noGrp="1"/>
          </p:cNvSpPr>
          <p:nvPr>
            <p:ph type="pic" sz="quarter" idx="101"/>
          </p:nvPr>
        </p:nvSpPr>
        <p:spPr>
          <a:xfrm>
            <a:off x="6213104" y="285267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54" name="Textplatzhalter 87"/>
          <p:cNvSpPr>
            <a:spLocks noGrp="1"/>
          </p:cNvSpPr>
          <p:nvPr>
            <p:ph type="body" sz="quarter" idx="102"/>
          </p:nvPr>
        </p:nvSpPr>
        <p:spPr>
          <a:xfrm>
            <a:off x="7221352" y="2780928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5" name="Bildplatzhalter 48"/>
          <p:cNvSpPr>
            <a:spLocks noGrp="1"/>
          </p:cNvSpPr>
          <p:nvPr>
            <p:ph type="pic" sz="quarter" idx="103"/>
          </p:nvPr>
        </p:nvSpPr>
        <p:spPr>
          <a:xfrm>
            <a:off x="7581256" y="285267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56" name="Textplatzhalter 87"/>
          <p:cNvSpPr>
            <a:spLocks noGrp="1"/>
          </p:cNvSpPr>
          <p:nvPr>
            <p:ph type="body" sz="quarter" idx="104"/>
          </p:nvPr>
        </p:nvSpPr>
        <p:spPr>
          <a:xfrm>
            <a:off x="380592" y="3429000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7" name="Bildplatzhalter 48"/>
          <p:cNvSpPr>
            <a:spLocks noGrp="1"/>
          </p:cNvSpPr>
          <p:nvPr>
            <p:ph type="pic" sz="quarter" idx="105"/>
          </p:nvPr>
        </p:nvSpPr>
        <p:spPr>
          <a:xfrm>
            <a:off x="740496" y="3500808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58" name="Textplatzhalter 87"/>
          <p:cNvSpPr>
            <a:spLocks noGrp="1"/>
          </p:cNvSpPr>
          <p:nvPr>
            <p:ph type="body" sz="quarter" idx="106"/>
          </p:nvPr>
        </p:nvSpPr>
        <p:spPr>
          <a:xfrm>
            <a:off x="1748744" y="3429000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9" name="Bildplatzhalter 48"/>
          <p:cNvSpPr>
            <a:spLocks noGrp="1"/>
          </p:cNvSpPr>
          <p:nvPr>
            <p:ph type="pic" sz="quarter" idx="107"/>
          </p:nvPr>
        </p:nvSpPr>
        <p:spPr>
          <a:xfrm>
            <a:off x="2108648" y="350074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60" name="Textplatzhalter 87"/>
          <p:cNvSpPr>
            <a:spLocks noGrp="1"/>
          </p:cNvSpPr>
          <p:nvPr>
            <p:ph type="body" sz="quarter" idx="108"/>
          </p:nvPr>
        </p:nvSpPr>
        <p:spPr>
          <a:xfrm>
            <a:off x="3116896" y="3429000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61" name="Bildplatzhalter 48"/>
          <p:cNvSpPr>
            <a:spLocks noGrp="1"/>
          </p:cNvSpPr>
          <p:nvPr>
            <p:ph type="pic" sz="quarter" idx="109"/>
          </p:nvPr>
        </p:nvSpPr>
        <p:spPr>
          <a:xfrm>
            <a:off x="3476800" y="350074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62" name="Textplatzhalter 87"/>
          <p:cNvSpPr>
            <a:spLocks noGrp="1"/>
          </p:cNvSpPr>
          <p:nvPr>
            <p:ph type="body" sz="quarter" idx="110"/>
          </p:nvPr>
        </p:nvSpPr>
        <p:spPr>
          <a:xfrm>
            <a:off x="4485048" y="3429000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63" name="Bildplatzhalter 48"/>
          <p:cNvSpPr>
            <a:spLocks noGrp="1"/>
          </p:cNvSpPr>
          <p:nvPr>
            <p:ph type="pic" sz="quarter" idx="111"/>
          </p:nvPr>
        </p:nvSpPr>
        <p:spPr>
          <a:xfrm>
            <a:off x="4844952" y="350074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64" name="Textplatzhalter 87"/>
          <p:cNvSpPr>
            <a:spLocks noGrp="1"/>
          </p:cNvSpPr>
          <p:nvPr>
            <p:ph type="body" sz="quarter" idx="112"/>
          </p:nvPr>
        </p:nvSpPr>
        <p:spPr>
          <a:xfrm>
            <a:off x="5853200" y="3429000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65" name="Bildplatzhalter 48"/>
          <p:cNvSpPr>
            <a:spLocks noGrp="1"/>
          </p:cNvSpPr>
          <p:nvPr>
            <p:ph type="pic" sz="quarter" idx="113"/>
          </p:nvPr>
        </p:nvSpPr>
        <p:spPr>
          <a:xfrm>
            <a:off x="6213104" y="350074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66" name="Textplatzhalter 87"/>
          <p:cNvSpPr>
            <a:spLocks noGrp="1"/>
          </p:cNvSpPr>
          <p:nvPr>
            <p:ph type="body" sz="quarter" idx="114"/>
          </p:nvPr>
        </p:nvSpPr>
        <p:spPr>
          <a:xfrm>
            <a:off x="7221352" y="3429000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67" name="Bildplatzhalter 48"/>
          <p:cNvSpPr>
            <a:spLocks noGrp="1"/>
          </p:cNvSpPr>
          <p:nvPr>
            <p:ph type="pic" sz="quarter" idx="115"/>
          </p:nvPr>
        </p:nvSpPr>
        <p:spPr>
          <a:xfrm>
            <a:off x="7581256" y="3500744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68" name="Textplatzhalter 87"/>
          <p:cNvSpPr>
            <a:spLocks noGrp="1"/>
          </p:cNvSpPr>
          <p:nvPr>
            <p:ph type="body" sz="quarter" idx="116"/>
          </p:nvPr>
        </p:nvSpPr>
        <p:spPr>
          <a:xfrm>
            <a:off x="380592" y="4077008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69" name="Bildplatzhalter 48"/>
          <p:cNvSpPr>
            <a:spLocks noGrp="1"/>
          </p:cNvSpPr>
          <p:nvPr>
            <p:ph type="pic" sz="quarter" idx="117"/>
          </p:nvPr>
        </p:nvSpPr>
        <p:spPr>
          <a:xfrm>
            <a:off x="740496" y="414881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70" name="Textplatzhalter 87"/>
          <p:cNvSpPr>
            <a:spLocks noGrp="1"/>
          </p:cNvSpPr>
          <p:nvPr>
            <p:ph type="body" sz="quarter" idx="118"/>
          </p:nvPr>
        </p:nvSpPr>
        <p:spPr>
          <a:xfrm>
            <a:off x="1748744" y="4077008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71" name="Bildplatzhalter 48"/>
          <p:cNvSpPr>
            <a:spLocks noGrp="1"/>
          </p:cNvSpPr>
          <p:nvPr>
            <p:ph type="pic" sz="quarter" idx="119"/>
          </p:nvPr>
        </p:nvSpPr>
        <p:spPr>
          <a:xfrm>
            <a:off x="2108648" y="414875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72" name="Textplatzhalter 87"/>
          <p:cNvSpPr>
            <a:spLocks noGrp="1"/>
          </p:cNvSpPr>
          <p:nvPr>
            <p:ph type="body" sz="quarter" idx="120"/>
          </p:nvPr>
        </p:nvSpPr>
        <p:spPr>
          <a:xfrm>
            <a:off x="3116896" y="4077008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73" name="Bildplatzhalter 48"/>
          <p:cNvSpPr>
            <a:spLocks noGrp="1"/>
          </p:cNvSpPr>
          <p:nvPr>
            <p:ph type="pic" sz="quarter" idx="121"/>
          </p:nvPr>
        </p:nvSpPr>
        <p:spPr>
          <a:xfrm>
            <a:off x="3476800" y="414875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74" name="Textplatzhalter 87"/>
          <p:cNvSpPr>
            <a:spLocks noGrp="1"/>
          </p:cNvSpPr>
          <p:nvPr>
            <p:ph type="body" sz="quarter" idx="122"/>
          </p:nvPr>
        </p:nvSpPr>
        <p:spPr>
          <a:xfrm>
            <a:off x="4485048" y="4077008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75" name="Bildplatzhalter 48"/>
          <p:cNvSpPr>
            <a:spLocks noGrp="1"/>
          </p:cNvSpPr>
          <p:nvPr>
            <p:ph type="pic" sz="quarter" idx="123"/>
          </p:nvPr>
        </p:nvSpPr>
        <p:spPr>
          <a:xfrm>
            <a:off x="4844952" y="414875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76" name="Textplatzhalter 87"/>
          <p:cNvSpPr>
            <a:spLocks noGrp="1"/>
          </p:cNvSpPr>
          <p:nvPr>
            <p:ph type="body" sz="quarter" idx="124"/>
          </p:nvPr>
        </p:nvSpPr>
        <p:spPr>
          <a:xfrm>
            <a:off x="5853200" y="4077008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77" name="Bildplatzhalter 48"/>
          <p:cNvSpPr>
            <a:spLocks noGrp="1"/>
          </p:cNvSpPr>
          <p:nvPr>
            <p:ph type="pic" sz="quarter" idx="125"/>
          </p:nvPr>
        </p:nvSpPr>
        <p:spPr>
          <a:xfrm>
            <a:off x="6213104" y="414875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78" name="Textplatzhalter 87"/>
          <p:cNvSpPr>
            <a:spLocks noGrp="1"/>
          </p:cNvSpPr>
          <p:nvPr>
            <p:ph type="body" sz="quarter" idx="126"/>
          </p:nvPr>
        </p:nvSpPr>
        <p:spPr>
          <a:xfrm>
            <a:off x="7221352" y="4077008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79" name="Bildplatzhalter 48"/>
          <p:cNvSpPr>
            <a:spLocks noGrp="1"/>
          </p:cNvSpPr>
          <p:nvPr>
            <p:ph type="pic" sz="quarter" idx="127"/>
          </p:nvPr>
        </p:nvSpPr>
        <p:spPr>
          <a:xfrm>
            <a:off x="7581256" y="414875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80" name="Textplatzhalter 87"/>
          <p:cNvSpPr>
            <a:spLocks noGrp="1"/>
          </p:cNvSpPr>
          <p:nvPr>
            <p:ph type="body" sz="quarter" idx="128"/>
          </p:nvPr>
        </p:nvSpPr>
        <p:spPr>
          <a:xfrm>
            <a:off x="380592" y="4725272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81" name="Bildplatzhalter 48"/>
          <p:cNvSpPr>
            <a:spLocks noGrp="1"/>
          </p:cNvSpPr>
          <p:nvPr>
            <p:ph type="pic" sz="quarter" idx="129"/>
          </p:nvPr>
        </p:nvSpPr>
        <p:spPr>
          <a:xfrm>
            <a:off x="740496" y="479708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82" name="Textplatzhalter 87"/>
          <p:cNvSpPr>
            <a:spLocks noGrp="1"/>
          </p:cNvSpPr>
          <p:nvPr>
            <p:ph type="body" sz="quarter" idx="130"/>
          </p:nvPr>
        </p:nvSpPr>
        <p:spPr>
          <a:xfrm>
            <a:off x="1748744" y="4725272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83" name="Bildplatzhalter 48"/>
          <p:cNvSpPr>
            <a:spLocks noGrp="1"/>
          </p:cNvSpPr>
          <p:nvPr>
            <p:ph type="pic" sz="quarter" idx="131"/>
          </p:nvPr>
        </p:nvSpPr>
        <p:spPr>
          <a:xfrm>
            <a:off x="2108648" y="479701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84" name="Textplatzhalter 87"/>
          <p:cNvSpPr>
            <a:spLocks noGrp="1"/>
          </p:cNvSpPr>
          <p:nvPr>
            <p:ph type="body" sz="quarter" idx="132"/>
          </p:nvPr>
        </p:nvSpPr>
        <p:spPr>
          <a:xfrm>
            <a:off x="3116896" y="4725272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85" name="Bildplatzhalter 48"/>
          <p:cNvSpPr>
            <a:spLocks noGrp="1"/>
          </p:cNvSpPr>
          <p:nvPr>
            <p:ph type="pic" sz="quarter" idx="133"/>
          </p:nvPr>
        </p:nvSpPr>
        <p:spPr>
          <a:xfrm>
            <a:off x="3476800" y="479701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86" name="Textplatzhalter 87"/>
          <p:cNvSpPr>
            <a:spLocks noGrp="1"/>
          </p:cNvSpPr>
          <p:nvPr>
            <p:ph type="body" sz="quarter" idx="134"/>
          </p:nvPr>
        </p:nvSpPr>
        <p:spPr>
          <a:xfrm>
            <a:off x="4485048" y="4725272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87" name="Bildplatzhalter 48"/>
          <p:cNvSpPr>
            <a:spLocks noGrp="1"/>
          </p:cNvSpPr>
          <p:nvPr>
            <p:ph type="pic" sz="quarter" idx="135"/>
          </p:nvPr>
        </p:nvSpPr>
        <p:spPr>
          <a:xfrm>
            <a:off x="4844952" y="479701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88" name="Textplatzhalter 87"/>
          <p:cNvSpPr>
            <a:spLocks noGrp="1"/>
          </p:cNvSpPr>
          <p:nvPr>
            <p:ph type="body" sz="quarter" idx="136"/>
          </p:nvPr>
        </p:nvSpPr>
        <p:spPr>
          <a:xfrm>
            <a:off x="5853200" y="4725272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89" name="Bildplatzhalter 48"/>
          <p:cNvSpPr>
            <a:spLocks noGrp="1"/>
          </p:cNvSpPr>
          <p:nvPr>
            <p:ph type="pic" sz="quarter" idx="137"/>
          </p:nvPr>
        </p:nvSpPr>
        <p:spPr>
          <a:xfrm>
            <a:off x="6213104" y="479701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90" name="Textplatzhalter 87"/>
          <p:cNvSpPr>
            <a:spLocks noGrp="1"/>
          </p:cNvSpPr>
          <p:nvPr>
            <p:ph type="body" sz="quarter" idx="138"/>
          </p:nvPr>
        </p:nvSpPr>
        <p:spPr>
          <a:xfrm>
            <a:off x="7221352" y="4725272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91" name="Bildplatzhalter 48"/>
          <p:cNvSpPr>
            <a:spLocks noGrp="1"/>
          </p:cNvSpPr>
          <p:nvPr>
            <p:ph type="pic" sz="quarter" idx="139"/>
          </p:nvPr>
        </p:nvSpPr>
        <p:spPr>
          <a:xfrm>
            <a:off x="7581256" y="479701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92" name="Textplatzhalter 87"/>
          <p:cNvSpPr>
            <a:spLocks noGrp="1"/>
          </p:cNvSpPr>
          <p:nvPr>
            <p:ph type="body" sz="quarter" idx="140"/>
          </p:nvPr>
        </p:nvSpPr>
        <p:spPr>
          <a:xfrm>
            <a:off x="380592" y="5373344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93" name="Bildplatzhalter 48"/>
          <p:cNvSpPr>
            <a:spLocks noGrp="1"/>
          </p:cNvSpPr>
          <p:nvPr>
            <p:ph type="pic" sz="quarter" idx="141"/>
          </p:nvPr>
        </p:nvSpPr>
        <p:spPr>
          <a:xfrm>
            <a:off x="740496" y="5445152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94" name="Textplatzhalter 87"/>
          <p:cNvSpPr>
            <a:spLocks noGrp="1"/>
          </p:cNvSpPr>
          <p:nvPr>
            <p:ph type="body" sz="quarter" idx="142"/>
          </p:nvPr>
        </p:nvSpPr>
        <p:spPr>
          <a:xfrm>
            <a:off x="1748744" y="5373344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95" name="Bildplatzhalter 48"/>
          <p:cNvSpPr>
            <a:spLocks noGrp="1"/>
          </p:cNvSpPr>
          <p:nvPr>
            <p:ph type="pic" sz="quarter" idx="143"/>
          </p:nvPr>
        </p:nvSpPr>
        <p:spPr>
          <a:xfrm>
            <a:off x="2108648" y="5445088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96" name="Textplatzhalter 87"/>
          <p:cNvSpPr>
            <a:spLocks noGrp="1"/>
          </p:cNvSpPr>
          <p:nvPr>
            <p:ph type="body" sz="quarter" idx="144"/>
          </p:nvPr>
        </p:nvSpPr>
        <p:spPr>
          <a:xfrm>
            <a:off x="3116896" y="5373344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97" name="Bildplatzhalter 48"/>
          <p:cNvSpPr>
            <a:spLocks noGrp="1"/>
          </p:cNvSpPr>
          <p:nvPr>
            <p:ph type="pic" sz="quarter" idx="145"/>
          </p:nvPr>
        </p:nvSpPr>
        <p:spPr>
          <a:xfrm>
            <a:off x="3476800" y="5445088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598" name="Textplatzhalter 87"/>
          <p:cNvSpPr>
            <a:spLocks noGrp="1"/>
          </p:cNvSpPr>
          <p:nvPr>
            <p:ph type="body" sz="quarter" idx="146"/>
          </p:nvPr>
        </p:nvSpPr>
        <p:spPr>
          <a:xfrm>
            <a:off x="4485048" y="5373344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99" name="Bildplatzhalter 48"/>
          <p:cNvSpPr>
            <a:spLocks noGrp="1"/>
          </p:cNvSpPr>
          <p:nvPr>
            <p:ph type="pic" sz="quarter" idx="147"/>
          </p:nvPr>
        </p:nvSpPr>
        <p:spPr>
          <a:xfrm>
            <a:off x="4844952" y="5445088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00" name="Textplatzhalter 87"/>
          <p:cNvSpPr>
            <a:spLocks noGrp="1"/>
          </p:cNvSpPr>
          <p:nvPr>
            <p:ph type="body" sz="quarter" idx="148"/>
          </p:nvPr>
        </p:nvSpPr>
        <p:spPr>
          <a:xfrm>
            <a:off x="5853200" y="5373344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01" name="Bildplatzhalter 48"/>
          <p:cNvSpPr>
            <a:spLocks noGrp="1"/>
          </p:cNvSpPr>
          <p:nvPr>
            <p:ph type="pic" sz="quarter" idx="149"/>
          </p:nvPr>
        </p:nvSpPr>
        <p:spPr>
          <a:xfrm>
            <a:off x="6213104" y="5445088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02" name="Textplatzhalter 87"/>
          <p:cNvSpPr>
            <a:spLocks noGrp="1"/>
          </p:cNvSpPr>
          <p:nvPr>
            <p:ph type="body" sz="quarter" idx="150"/>
          </p:nvPr>
        </p:nvSpPr>
        <p:spPr>
          <a:xfrm>
            <a:off x="7221352" y="5373344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03" name="Bildplatzhalter 48"/>
          <p:cNvSpPr>
            <a:spLocks noGrp="1"/>
          </p:cNvSpPr>
          <p:nvPr>
            <p:ph type="pic" sz="quarter" idx="151"/>
          </p:nvPr>
        </p:nvSpPr>
        <p:spPr>
          <a:xfrm>
            <a:off x="7581256" y="5445088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04" name="Textplatzhalter 87"/>
          <p:cNvSpPr>
            <a:spLocks noGrp="1"/>
          </p:cNvSpPr>
          <p:nvPr>
            <p:ph type="body" sz="quarter" idx="152"/>
          </p:nvPr>
        </p:nvSpPr>
        <p:spPr>
          <a:xfrm>
            <a:off x="380592" y="6021352"/>
            <a:ext cx="900000" cy="576000"/>
          </a:xfrm>
          <a:solidFill>
            <a:srgbClr val="EBC353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05" name="Bildplatzhalter 48"/>
          <p:cNvSpPr>
            <a:spLocks noGrp="1"/>
          </p:cNvSpPr>
          <p:nvPr>
            <p:ph type="pic" sz="quarter" idx="153"/>
          </p:nvPr>
        </p:nvSpPr>
        <p:spPr>
          <a:xfrm>
            <a:off x="740496" y="6093160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06" name="Textplatzhalter 87"/>
          <p:cNvSpPr>
            <a:spLocks noGrp="1"/>
          </p:cNvSpPr>
          <p:nvPr>
            <p:ph type="body" sz="quarter" idx="154"/>
          </p:nvPr>
        </p:nvSpPr>
        <p:spPr>
          <a:xfrm>
            <a:off x="1748744" y="6021352"/>
            <a:ext cx="900000" cy="575936"/>
          </a:xfrm>
          <a:solidFill>
            <a:srgbClr val="F0974E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07" name="Bildplatzhalter 48"/>
          <p:cNvSpPr>
            <a:spLocks noGrp="1"/>
          </p:cNvSpPr>
          <p:nvPr>
            <p:ph type="pic" sz="quarter" idx="155"/>
          </p:nvPr>
        </p:nvSpPr>
        <p:spPr>
          <a:xfrm>
            <a:off x="2108648" y="609309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08" name="Textplatzhalter 87"/>
          <p:cNvSpPr>
            <a:spLocks noGrp="1"/>
          </p:cNvSpPr>
          <p:nvPr>
            <p:ph type="body" sz="quarter" idx="156"/>
          </p:nvPr>
        </p:nvSpPr>
        <p:spPr>
          <a:xfrm>
            <a:off x="3116896" y="6021352"/>
            <a:ext cx="900000" cy="575936"/>
          </a:xfrm>
          <a:solidFill>
            <a:srgbClr val="E76C57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09" name="Bildplatzhalter 48"/>
          <p:cNvSpPr>
            <a:spLocks noGrp="1"/>
          </p:cNvSpPr>
          <p:nvPr>
            <p:ph type="pic" sz="quarter" idx="157"/>
          </p:nvPr>
        </p:nvSpPr>
        <p:spPr>
          <a:xfrm>
            <a:off x="3476800" y="609309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10" name="Textplatzhalter 87"/>
          <p:cNvSpPr>
            <a:spLocks noGrp="1"/>
          </p:cNvSpPr>
          <p:nvPr>
            <p:ph type="body" sz="quarter" idx="158"/>
          </p:nvPr>
        </p:nvSpPr>
        <p:spPr>
          <a:xfrm>
            <a:off x="4485048" y="6021352"/>
            <a:ext cx="900000" cy="575936"/>
          </a:xfrm>
          <a:solidFill>
            <a:srgbClr val="BC54EA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11" name="Bildplatzhalter 48"/>
          <p:cNvSpPr>
            <a:spLocks noGrp="1"/>
          </p:cNvSpPr>
          <p:nvPr>
            <p:ph type="pic" sz="quarter" idx="159"/>
          </p:nvPr>
        </p:nvSpPr>
        <p:spPr>
          <a:xfrm>
            <a:off x="4844952" y="609309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12" name="Textplatzhalter 87"/>
          <p:cNvSpPr>
            <a:spLocks noGrp="1"/>
          </p:cNvSpPr>
          <p:nvPr>
            <p:ph type="body" sz="quarter" idx="160"/>
          </p:nvPr>
        </p:nvSpPr>
        <p:spPr>
          <a:xfrm>
            <a:off x="5853200" y="6021352"/>
            <a:ext cx="900000" cy="575936"/>
          </a:xfrm>
          <a:solidFill>
            <a:srgbClr val="6388DB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13" name="Bildplatzhalter 48"/>
          <p:cNvSpPr>
            <a:spLocks noGrp="1"/>
          </p:cNvSpPr>
          <p:nvPr>
            <p:ph type="pic" sz="quarter" idx="161"/>
          </p:nvPr>
        </p:nvSpPr>
        <p:spPr>
          <a:xfrm>
            <a:off x="6213104" y="609309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14" name="Textplatzhalter 87"/>
          <p:cNvSpPr>
            <a:spLocks noGrp="1"/>
          </p:cNvSpPr>
          <p:nvPr>
            <p:ph type="body" sz="quarter" idx="162"/>
          </p:nvPr>
        </p:nvSpPr>
        <p:spPr>
          <a:xfrm>
            <a:off x="7221352" y="6021352"/>
            <a:ext cx="900000" cy="575936"/>
          </a:xfrm>
          <a:solidFill>
            <a:srgbClr val="4EF0D5"/>
          </a:solidFill>
        </p:spPr>
        <p:txBody>
          <a:bodyPr anchor="b">
            <a:noAutofit/>
          </a:bodyPr>
          <a:lstStyle>
            <a:lvl1pPr marL="0">
              <a:defRPr sz="8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615" name="Bildplatzhalter 48"/>
          <p:cNvSpPr>
            <a:spLocks noGrp="1"/>
          </p:cNvSpPr>
          <p:nvPr>
            <p:ph type="pic" sz="quarter" idx="163"/>
          </p:nvPr>
        </p:nvSpPr>
        <p:spPr>
          <a:xfrm>
            <a:off x="7581256" y="6093096"/>
            <a:ext cx="432048" cy="360116"/>
          </a:xfrm>
        </p:spPr>
        <p:txBody>
          <a:bodyPr anchor="b"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616" name="Textfeld 615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bin 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5877272"/>
            <a:ext cx="1540400" cy="864096"/>
          </a:xfrm>
          <a:prstGeom prst="rect">
            <a:avLst/>
          </a:prstGeom>
          <a:solidFill>
            <a:srgbClr val="EB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EB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4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20"/>
          </p:nvPr>
        </p:nvSpPr>
        <p:spPr>
          <a:xfrm>
            <a:off x="812600" y="5949080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9" name="Textplatzhalter 87"/>
          <p:cNvSpPr>
            <a:spLocks noGrp="1"/>
          </p:cNvSpPr>
          <p:nvPr>
            <p:ph type="body" sz="quarter" idx="48"/>
          </p:nvPr>
        </p:nvSpPr>
        <p:spPr>
          <a:xfrm>
            <a:off x="272480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09" name="Textplatzhalter 3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0" name="Bildplatzhalter 39"/>
          <p:cNvSpPr>
            <a:spLocks noGrp="1"/>
          </p:cNvSpPr>
          <p:nvPr>
            <p:ph type="pic" sz="quarter" idx="50"/>
          </p:nvPr>
        </p:nvSpPr>
        <p:spPr>
          <a:xfrm>
            <a:off x="2481392" y="1916882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11" name="Textplatzhalter 37"/>
          <p:cNvSpPr>
            <a:spLocks noGrp="1"/>
          </p:cNvSpPr>
          <p:nvPr>
            <p:ph type="body" sz="quarter" idx="51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2" name="Bildplatzhalter 39"/>
          <p:cNvSpPr>
            <a:spLocks noGrp="1"/>
          </p:cNvSpPr>
          <p:nvPr>
            <p:ph type="pic" sz="quarter" idx="52"/>
          </p:nvPr>
        </p:nvSpPr>
        <p:spPr>
          <a:xfrm>
            <a:off x="4353600" y="1916882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13" name="Textplatzhalter 37"/>
          <p:cNvSpPr>
            <a:spLocks noGrp="1"/>
          </p:cNvSpPr>
          <p:nvPr>
            <p:ph type="body" sz="quarter" idx="53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4" name="Bildplatzhalter 39"/>
          <p:cNvSpPr>
            <a:spLocks noGrp="1"/>
          </p:cNvSpPr>
          <p:nvPr>
            <p:ph type="pic" sz="quarter" idx="54"/>
          </p:nvPr>
        </p:nvSpPr>
        <p:spPr>
          <a:xfrm>
            <a:off x="6225808" y="1916882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15" name="Textplatzhalter 37"/>
          <p:cNvSpPr>
            <a:spLocks noGrp="1"/>
          </p:cNvSpPr>
          <p:nvPr>
            <p:ph type="body" sz="quarter" idx="55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6" name="Bildplatzhalter 39"/>
          <p:cNvSpPr>
            <a:spLocks noGrp="1"/>
          </p:cNvSpPr>
          <p:nvPr>
            <p:ph type="pic" sz="quarter" idx="56"/>
          </p:nvPr>
        </p:nvSpPr>
        <p:spPr>
          <a:xfrm>
            <a:off x="8098314" y="1916882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17" name="Textplatzhalter 37"/>
          <p:cNvSpPr>
            <a:spLocks noGrp="1"/>
          </p:cNvSpPr>
          <p:nvPr>
            <p:ph type="body" sz="quarter" idx="57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39"/>
          <p:cNvSpPr>
            <a:spLocks noGrp="1"/>
          </p:cNvSpPr>
          <p:nvPr>
            <p:ph type="pic" sz="quarter" idx="58"/>
          </p:nvPr>
        </p:nvSpPr>
        <p:spPr>
          <a:xfrm>
            <a:off x="609184" y="3789410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19" name="Textplatzhalter 37"/>
          <p:cNvSpPr>
            <a:spLocks noGrp="1"/>
          </p:cNvSpPr>
          <p:nvPr>
            <p:ph type="body" sz="quarter" idx="59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20" name="Bildplatzhalter 39"/>
          <p:cNvSpPr>
            <a:spLocks noGrp="1"/>
          </p:cNvSpPr>
          <p:nvPr>
            <p:ph type="pic" sz="quarter" idx="60"/>
          </p:nvPr>
        </p:nvSpPr>
        <p:spPr>
          <a:xfrm>
            <a:off x="2481392" y="3789090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21" name="Textplatzhalter 37"/>
          <p:cNvSpPr>
            <a:spLocks noGrp="1"/>
          </p:cNvSpPr>
          <p:nvPr>
            <p:ph type="body" sz="quarter" idx="61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22" name="Bildplatzhalter 39"/>
          <p:cNvSpPr>
            <a:spLocks noGrp="1"/>
          </p:cNvSpPr>
          <p:nvPr>
            <p:ph type="pic" sz="quarter" idx="62"/>
          </p:nvPr>
        </p:nvSpPr>
        <p:spPr>
          <a:xfrm>
            <a:off x="4353600" y="3789090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23" name="Textplatzhalter 37"/>
          <p:cNvSpPr>
            <a:spLocks noGrp="1"/>
          </p:cNvSpPr>
          <p:nvPr>
            <p:ph type="body" sz="quarter" idx="63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24" name="Bildplatzhalter 39"/>
          <p:cNvSpPr>
            <a:spLocks noGrp="1"/>
          </p:cNvSpPr>
          <p:nvPr>
            <p:ph type="pic" sz="quarter" idx="64"/>
          </p:nvPr>
        </p:nvSpPr>
        <p:spPr>
          <a:xfrm>
            <a:off x="6225808" y="3789090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25" name="Textplatzhalter 37"/>
          <p:cNvSpPr>
            <a:spLocks noGrp="1"/>
          </p:cNvSpPr>
          <p:nvPr>
            <p:ph type="body" sz="quarter" idx="65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26" name="Bildplatzhalter 39"/>
          <p:cNvSpPr>
            <a:spLocks noGrp="1"/>
          </p:cNvSpPr>
          <p:nvPr>
            <p:ph type="pic" sz="quarter" idx="66"/>
          </p:nvPr>
        </p:nvSpPr>
        <p:spPr>
          <a:xfrm>
            <a:off x="8098314" y="3789090"/>
            <a:ext cx="1198800" cy="100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h etwas ganz besonde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5877272"/>
            <a:ext cx="2892840" cy="864096"/>
          </a:xfrm>
          <a:prstGeom prst="rect">
            <a:avLst/>
          </a:prstGeom>
          <a:solidFill>
            <a:srgbClr val="F09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F09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Bildplatzhalter 48"/>
          <p:cNvSpPr>
            <a:spLocks noGrp="1"/>
          </p:cNvSpPr>
          <p:nvPr>
            <p:ph type="pic" sz="quarter" idx="21"/>
          </p:nvPr>
        </p:nvSpPr>
        <p:spPr>
          <a:xfrm>
            <a:off x="2144688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47"/>
          </p:nvPr>
        </p:nvSpPr>
        <p:spPr>
          <a:xfrm>
            <a:off x="1596802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49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1" name="Textplatzhalter 3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2" name="Bildplatzhalter 39"/>
          <p:cNvSpPr>
            <a:spLocks noGrp="1"/>
          </p:cNvSpPr>
          <p:nvPr>
            <p:ph type="pic" sz="quarter" idx="50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3" name="Textplatzhalter 37"/>
          <p:cNvSpPr>
            <a:spLocks noGrp="1"/>
          </p:cNvSpPr>
          <p:nvPr>
            <p:ph type="body" sz="quarter" idx="51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4" name="Bildplatzhalter 39"/>
          <p:cNvSpPr>
            <a:spLocks noGrp="1"/>
          </p:cNvSpPr>
          <p:nvPr>
            <p:ph type="pic" sz="quarter" idx="52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5" name="Textplatzhalter 37"/>
          <p:cNvSpPr>
            <a:spLocks noGrp="1"/>
          </p:cNvSpPr>
          <p:nvPr>
            <p:ph type="body" sz="quarter" idx="53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6" name="Bildplatzhalter 39"/>
          <p:cNvSpPr>
            <a:spLocks noGrp="1"/>
          </p:cNvSpPr>
          <p:nvPr>
            <p:ph type="pic" sz="quarter" idx="54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7" name="Textplatzhalter 37"/>
          <p:cNvSpPr>
            <a:spLocks noGrp="1"/>
          </p:cNvSpPr>
          <p:nvPr>
            <p:ph type="body" sz="quarter" idx="55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8" name="Bildplatzhalter 39"/>
          <p:cNvSpPr>
            <a:spLocks noGrp="1"/>
          </p:cNvSpPr>
          <p:nvPr>
            <p:ph type="pic" sz="quarter" idx="56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9" name="Textplatzhalter 37"/>
          <p:cNvSpPr>
            <a:spLocks noGrp="1"/>
          </p:cNvSpPr>
          <p:nvPr>
            <p:ph type="body" sz="quarter" idx="57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0" name="Bildplatzhalter 39"/>
          <p:cNvSpPr>
            <a:spLocks noGrp="1"/>
          </p:cNvSpPr>
          <p:nvPr>
            <p:ph type="pic" sz="quarter" idx="58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1" name="Textplatzhalter 37"/>
          <p:cNvSpPr>
            <a:spLocks noGrp="1"/>
          </p:cNvSpPr>
          <p:nvPr>
            <p:ph type="body" sz="quarter" idx="59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2" name="Bildplatzhalter 39"/>
          <p:cNvSpPr>
            <a:spLocks noGrp="1"/>
          </p:cNvSpPr>
          <p:nvPr>
            <p:ph type="pic" sz="quarter" idx="60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3" name="Textplatzhalter 37"/>
          <p:cNvSpPr>
            <a:spLocks noGrp="1"/>
          </p:cNvSpPr>
          <p:nvPr>
            <p:ph type="body" sz="quarter" idx="61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4" name="Bildplatzhalter 39"/>
          <p:cNvSpPr>
            <a:spLocks noGrp="1"/>
          </p:cNvSpPr>
          <p:nvPr>
            <p:ph type="pic" sz="quarter" idx="62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5" name="Textplatzhalter 37"/>
          <p:cNvSpPr>
            <a:spLocks noGrp="1"/>
          </p:cNvSpPr>
          <p:nvPr>
            <p:ph type="body" sz="quarter" idx="63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6" name="Bildplatzhalter 39"/>
          <p:cNvSpPr>
            <a:spLocks noGrp="1"/>
          </p:cNvSpPr>
          <p:nvPr>
            <p:ph type="pic" sz="quarter" idx="64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7" name="Textplatzhalter 37"/>
          <p:cNvSpPr>
            <a:spLocks noGrp="1"/>
          </p:cNvSpPr>
          <p:nvPr>
            <p:ph type="body" sz="quarter" idx="65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8" name="Bildplatzhalter 39"/>
          <p:cNvSpPr>
            <a:spLocks noGrp="1"/>
          </p:cNvSpPr>
          <p:nvPr>
            <p:ph type="pic" sz="quarter" idx="66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 mag 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877272"/>
            <a:ext cx="4260992" cy="864096"/>
          </a:xfrm>
          <a:prstGeom prst="rect">
            <a:avLst/>
          </a:prstGeom>
          <a:solidFill>
            <a:srgbClr val="E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E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Bildplatzhalter 48"/>
          <p:cNvSpPr>
            <a:spLocks noGrp="1"/>
          </p:cNvSpPr>
          <p:nvPr>
            <p:ph type="pic" sz="quarter" idx="22"/>
          </p:nvPr>
        </p:nvSpPr>
        <p:spPr>
          <a:xfrm>
            <a:off x="3512840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49"/>
          </p:nvPr>
        </p:nvSpPr>
        <p:spPr>
          <a:xfrm>
            <a:off x="2964954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49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1" name="Textplatzhalter 37"/>
          <p:cNvSpPr>
            <a:spLocks noGrp="1"/>
          </p:cNvSpPr>
          <p:nvPr>
            <p:ph type="body" sz="quarter" idx="50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2" name="Bildplatzhalter 39"/>
          <p:cNvSpPr>
            <a:spLocks noGrp="1"/>
          </p:cNvSpPr>
          <p:nvPr>
            <p:ph type="pic" sz="quarter" idx="51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3" name="Textplatzhalter 37"/>
          <p:cNvSpPr>
            <a:spLocks noGrp="1"/>
          </p:cNvSpPr>
          <p:nvPr>
            <p:ph type="body" sz="quarter" idx="52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4" name="Bildplatzhalter 39"/>
          <p:cNvSpPr>
            <a:spLocks noGrp="1"/>
          </p:cNvSpPr>
          <p:nvPr>
            <p:ph type="pic" sz="quarter" idx="53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5" name="Textplatzhalter 37"/>
          <p:cNvSpPr>
            <a:spLocks noGrp="1"/>
          </p:cNvSpPr>
          <p:nvPr>
            <p:ph type="body" sz="quarter" idx="54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6" name="Bildplatzhalter 39"/>
          <p:cNvSpPr>
            <a:spLocks noGrp="1"/>
          </p:cNvSpPr>
          <p:nvPr>
            <p:ph type="pic" sz="quarter" idx="55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7" name="Textplatzhalter 37"/>
          <p:cNvSpPr>
            <a:spLocks noGrp="1"/>
          </p:cNvSpPr>
          <p:nvPr>
            <p:ph type="body" sz="quarter" idx="56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8" name="Bildplatzhalter 39"/>
          <p:cNvSpPr>
            <a:spLocks noGrp="1"/>
          </p:cNvSpPr>
          <p:nvPr>
            <p:ph type="pic" sz="quarter" idx="57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9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0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1" name="Textplatzhalter 37"/>
          <p:cNvSpPr>
            <a:spLocks noGrp="1"/>
          </p:cNvSpPr>
          <p:nvPr>
            <p:ph type="body" sz="quarter" idx="60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2" name="Bildplatzhalter 39"/>
          <p:cNvSpPr>
            <a:spLocks noGrp="1"/>
          </p:cNvSpPr>
          <p:nvPr>
            <p:ph type="pic" sz="quarter" idx="61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3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4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5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6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7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8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löser-Reaktion-Hilfe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024000" y="2713459"/>
            <a:ext cx="4536504" cy="2952000"/>
          </a:xfrm>
          <a:prstGeom prst="rect">
            <a:avLst/>
          </a:prstGeom>
          <a:solidFill>
            <a:srgbClr val="E76C5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0" y="5877272"/>
            <a:ext cx="4260992" cy="864096"/>
          </a:xfrm>
          <a:prstGeom prst="rect">
            <a:avLst/>
          </a:prstGeom>
          <a:solidFill>
            <a:srgbClr val="E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E76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Bildplatzhalter 48"/>
          <p:cNvSpPr>
            <a:spLocks noGrp="1"/>
          </p:cNvSpPr>
          <p:nvPr>
            <p:ph type="pic" sz="quarter" idx="22"/>
          </p:nvPr>
        </p:nvSpPr>
        <p:spPr>
          <a:xfrm>
            <a:off x="3512840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Auslöser – Reaktion - Hilfestellung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49"/>
          </p:nvPr>
        </p:nvSpPr>
        <p:spPr>
          <a:xfrm>
            <a:off x="2964954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149" name="Textplatzhalter 37"/>
          <p:cNvSpPr>
            <a:spLocks noGrp="1"/>
          </p:cNvSpPr>
          <p:nvPr>
            <p:ph type="body" sz="quarter" idx="18" hasCustomPrompt="1"/>
          </p:nvPr>
        </p:nvSpPr>
        <p:spPr>
          <a:xfrm>
            <a:off x="2123070" y="1341737"/>
            <a:ext cx="3766033" cy="1152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So verhalte ich mich manchmal.</a:t>
            </a:r>
            <a:endParaRPr lang="de-DE" dirty="0"/>
          </a:p>
        </p:txBody>
      </p:sp>
      <p:sp>
        <p:nvSpPr>
          <p:cNvPr id="15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4618296" y="1412888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159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1168016" y="3100387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0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1288696" y="3172444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95710" y="2785467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Das können Auslöser dafür</a:t>
            </a:r>
            <a:r>
              <a:rPr lang="de-DE" sz="1400" baseline="0" smtClean="0"/>
              <a:t> sein:</a:t>
            </a:r>
            <a:endParaRPr lang="de-DE" sz="1400"/>
          </a:p>
        </p:txBody>
      </p:sp>
      <p:sp>
        <p:nvSpPr>
          <p:cNvPr id="39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1168016" y="4406786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0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1288696" y="4478843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1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2656913" y="3100387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2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2777593" y="3172444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3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2656913" y="4406786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4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2777593" y="4478843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5" name="Textplatzhalter 37"/>
          <p:cNvSpPr>
            <a:spLocks noGrp="1"/>
          </p:cNvSpPr>
          <p:nvPr>
            <p:ph type="body" sz="quarter" idx="68"/>
          </p:nvPr>
        </p:nvSpPr>
        <p:spPr>
          <a:xfrm>
            <a:off x="4145810" y="3100387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6" name="Bildplatzhalter 39"/>
          <p:cNvSpPr>
            <a:spLocks noGrp="1"/>
          </p:cNvSpPr>
          <p:nvPr>
            <p:ph type="pic" sz="quarter" idx="69"/>
          </p:nvPr>
        </p:nvSpPr>
        <p:spPr>
          <a:xfrm>
            <a:off x="4266490" y="3172444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7" name="Textplatzhalter 37"/>
          <p:cNvSpPr>
            <a:spLocks noGrp="1"/>
          </p:cNvSpPr>
          <p:nvPr>
            <p:ph type="body" sz="quarter" idx="70"/>
          </p:nvPr>
        </p:nvSpPr>
        <p:spPr>
          <a:xfrm>
            <a:off x="4145810" y="4406786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8" name="Bildplatzhalter 39"/>
          <p:cNvSpPr>
            <a:spLocks noGrp="1"/>
          </p:cNvSpPr>
          <p:nvPr>
            <p:ph type="pic" sz="quarter" idx="71"/>
          </p:nvPr>
        </p:nvSpPr>
        <p:spPr>
          <a:xfrm>
            <a:off x="4266490" y="4478843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5961318" y="2719090"/>
            <a:ext cx="3024000" cy="2946369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platzhalter 37"/>
          <p:cNvSpPr>
            <a:spLocks noGrp="1"/>
          </p:cNvSpPr>
          <p:nvPr>
            <p:ph type="body" sz="quarter" idx="72"/>
          </p:nvPr>
        </p:nvSpPr>
        <p:spPr>
          <a:xfrm>
            <a:off x="6105464" y="3095848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2" name="Bildplatzhalter 39"/>
          <p:cNvSpPr>
            <a:spLocks noGrp="1"/>
          </p:cNvSpPr>
          <p:nvPr>
            <p:ph type="pic" sz="quarter" idx="73"/>
          </p:nvPr>
        </p:nvSpPr>
        <p:spPr>
          <a:xfrm>
            <a:off x="6226144" y="3167905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53" name="Textfeld 52"/>
          <p:cNvSpPr txBox="1"/>
          <p:nvPr userDrawn="1"/>
        </p:nvSpPr>
        <p:spPr>
          <a:xfrm>
            <a:off x="6033158" y="278092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 kannst du mir helfen:</a:t>
            </a:r>
            <a:endParaRPr lang="de-DE" sz="1400" dirty="0"/>
          </a:p>
        </p:txBody>
      </p:sp>
      <p:sp>
        <p:nvSpPr>
          <p:cNvPr id="54" name="Textplatzhalter 37"/>
          <p:cNvSpPr>
            <a:spLocks noGrp="1"/>
          </p:cNvSpPr>
          <p:nvPr>
            <p:ph type="body" sz="quarter" idx="74"/>
          </p:nvPr>
        </p:nvSpPr>
        <p:spPr>
          <a:xfrm>
            <a:off x="6105464" y="4402247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" name="Bildplatzhalter 39"/>
          <p:cNvSpPr>
            <a:spLocks noGrp="1"/>
          </p:cNvSpPr>
          <p:nvPr>
            <p:ph type="pic" sz="quarter" idx="75"/>
          </p:nvPr>
        </p:nvSpPr>
        <p:spPr>
          <a:xfrm>
            <a:off x="6226144" y="4474304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56" name="Textplatzhalter 37"/>
          <p:cNvSpPr>
            <a:spLocks noGrp="1"/>
          </p:cNvSpPr>
          <p:nvPr>
            <p:ph type="body" sz="quarter" idx="76"/>
          </p:nvPr>
        </p:nvSpPr>
        <p:spPr>
          <a:xfrm>
            <a:off x="7594361" y="3095848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7" name="Bildplatzhalter 39"/>
          <p:cNvSpPr>
            <a:spLocks noGrp="1"/>
          </p:cNvSpPr>
          <p:nvPr>
            <p:ph type="pic" sz="quarter" idx="77"/>
          </p:nvPr>
        </p:nvSpPr>
        <p:spPr>
          <a:xfrm>
            <a:off x="7715041" y="3167905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58" name="Textplatzhalter 37"/>
          <p:cNvSpPr>
            <a:spLocks noGrp="1"/>
          </p:cNvSpPr>
          <p:nvPr>
            <p:ph type="body" sz="quarter" idx="78"/>
          </p:nvPr>
        </p:nvSpPr>
        <p:spPr>
          <a:xfrm>
            <a:off x="7594361" y="4402247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9" name="Bildplatzhalter 39"/>
          <p:cNvSpPr>
            <a:spLocks noGrp="1"/>
          </p:cNvSpPr>
          <p:nvPr>
            <p:ph type="pic" sz="quarter" idx="79"/>
          </p:nvPr>
        </p:nvSpPr>
        <p:spPr>
          <a:xfrm>
            <a:off x="7715041" y="4474304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6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bstständig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5877272"/>
            <a:ext cx="5629144" cy="864096"/>
          </a:xfrm>
          <a:prstGeom prst="rect">
            <a:avLst/>
          </a:prstGeom>
          <a:solidFill>
            <a:srgbClr val="BC5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BC5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Bildplatzhalter 48"/>
          <p:cNvSpPr>
            <a:spLocks noGrp="1"/>
          </p:cNvSpPr>
          <p:nvPr>
            <p:ph type="pic" sz="quarter" idx="23"/>
          </p:nvPr>
        </p:nvSpPr>
        <p:spPr>
          <a:xfrm>
            <a:off x="4880992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50"/>
          </p:nvPr>
        </p:nvSpPr>
        <p:spPr>
          <a:xfrm>
            <a:off x="4333106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49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1" name="Textplatzhalter 3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2" name="Bildplatzhalter 39"/>
          <p:cNvSpPr>
            <a:spLocks noGrp="1"/>
          </p:cNvSpPr>
          <p:nvPr>
            <p:ph type="pic" sz="quarter" idx="51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3" name="Textplatzhalter 37"/>
          <p:cNvSpPr>
            <a:spLocks noGrp="1"/>
          </p:cNvSpPr>
          <p:nvPr>
            <p:ph type="body" sz="quarter" idx="52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4" name="Bildplatzhalter 39"/>
          <p:cNvSpPr>
            <a:spLocks noGrp="1"/>
          </p:cNvSpPr>
          <p:nvPr>
            <p:ph type="pic" sz="quarter" idx="53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5" name="Textplatzhalter 37"/>
          <p:cNvSpPr>
            <a:spLocks noGrp="1"/>
          </p:cNvSpPr>
          <p:nvPr>
            <p:ph type="body" sz="quarter" idx="54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6" name="Bildplatzhalter 39"/>
          <p:cNvSpPr>
            <a:spLocks noGrp="1"/>
          </p:cNvSpPr>
          <p:nvPr>
            <p:ph type="pic" sz="quarter" idx="55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7" name="Textplatzhalter 37"/>
          <p:cNvSpPr>
            <a:spLocks noGrp="1"/>
          </p:cNvSpPr>
          <p:nvPr>
            <p:ph type="body" sz="quarter" idx="56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8" name="Bildplatzhalter 39"/>
          <p:cNvSpPr>
            <a:spLocks noGrp="1"/>
          </p:cNvSpPr>
          <p:nvPr>
            <p:ph type="pic" sz="quarter" idx="57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9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0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1" name="Textplatzhalter 37"/>
          <p:cNvSpPr>
            <a:spLocks noGrp="1"/>
          </p:cNvSpPr>
          <p:nvPr>
            <p:ph type="body" sz="quarter" idx="60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2" name="Bildplatzhalter 39"/>
          <p:cNvSpPr>
            <a:spLocks noGrp="1"/>
          </p:cNvSpPr>
          <p:nvPr>
            <p:ph type="pic" sz="quarter" idx="61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3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4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5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6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7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8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lungspla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5877272"/>
            <a:ext cx="5629144" cy="864096"/>
          </a:xfrm>
          <a:prstGeom prst="rect">
            <a:avLst/>
          </a:prstGeom>
          <a:solidFill>
            <a:srgbClr val="BC5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BC5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Bildplatzhalter 48"/>
          <p:cNvSpPr>
            <a:spLocks noGrp="1"/>
          </p:cNvSpPr>
          <p:nvPr>
            <p:ph type="pic" sz="quarter" idx="23"/>
          </p:nvPr>
        </p:nvSpPr>
        <p:spPr>
          <a:xfrm>
            <a:off x="4880992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Handlungsplanung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50"/>
          </p:nvPr>
        </p:nvSpPr>
        <p:spPr>
          <a:xfrm>
            <a:off x="4333106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68" hasCustomPrompt="1"/>
          </p:nvPr>
        </p:nvSpPr>
        <p:spPr>
          <a:xfrm>
            <a:off x="488950" y="1341438"/>
            <a:ext cx="8136458" cy="64740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de-DE" dirty="0" smtClean="0"/>
              <a:t>Beschreibung: z.B.</a:t>
            </a:r>
            <a:br>
              <a:rPr lang="de-DE" dirty="0" smtClean="0"/>
            </a:br>
            <a:r>
              <a:rPr lang="de-DE" dirty="0" smtClean="0"/>
              <a:t>„ Für mich ist es manchmal schwierig zu wissen, was ich in welcher Reihenfolge machen soll.</a:t>
            </a:r>
            <a:br>
              <a:rPr lang="de-DE" dirty="0" smtClean="0"/>
            </a:br>
            <a:r>
              <a:rPr lang="de-DE" dirty="0" smtClean="0"/>
              <a:t>Du kannst mir dabei helfen, indem du einen Plan für mich machst.  </a:t>
            </a:r>
            <a:endParaRPr lang="de-DE" dirty="0"/>
          </a:p>
        </p:txBody>
      </p:sp>
      <p:sp>
        <p:nvSpPr>
          <p:cNvPr id="35" name="Rechteck 34"/>
          <p:cNvSpPr/>
          <p:nvPr userDrawn="1"/>
        </p:nvSpPr>
        <p:spPr>
          <a:xfrm>
            <a:off x="504388" y="2614988"/>
            <a:ext cx="4924351" cy="2952000"/>
          </a:xfrm>
          <a:prstGeom prst="rect">
            <a:avLst/>
          </a:prstGeom>
          <a:solidFill>
            <a:srgbClr val="BC54EA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648405" y="3001916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37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769085" y="3073973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38" name="Textfeld 37"/>
          <p:cNvSpPr txBox="1"/>
          <p:nvPr userDrawn="1"/>
        </p:nvSpPr>
        <p:spPr>
          <a:xfrm>
            <a:off x="576098" y="2686996"/>
            <a:ext cx="4907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Für diese Situationen habe ich einen Plan, der mir hilft:</a:t>
            </a:r>
            <a:endParaRPr lang="de-DE" sz="1400" dirty="0"/>
          </a:p>
        </p:txBody>
      </p:sp>
      <p:sp>
        <p:nvSpPr>
          <p:cNvPr id="39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648405" y="4308315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0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769085" y="4380372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1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2374175" y="3001916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2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2494855" y="3073973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3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2374175" y="4308315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4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2494855" y="4380372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5" name="Textplatzhalter 37"/>
          <p:cNvSpPr>
            <a:spLocks noGrp="1"/>
          </p:cNvSpPr>
          <p:nvPr>
            <p:ph type="body" sz="quarter" idx="69"/>
          </p:nvPr>
        </p:nvSpPr>
        <p:spPr>
          <a:xfrm>
            <a:off x="4053040" y="3001916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6" name="Bildplatzhalter 39"/>
          <p:cNvSpPr>
            <a:spLocks noGrp="1"/>
          </p:cNvSpPr>
          <p:nvPr>
            <p:ph type="pic" sz="quarter" idx="70"/>
          </p:nvPr>
        </p:nvSpPr>
        <p:spPr>
          <a:xfrm>
            <a:off x="4173720" y="3073973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7" name="Textplatzhalter 37"/>
          <p:cNvSpPr>
            <a:spLocks noGrp="1"/>
          </p:cNvSpPr>
          <p:nvPr>
            <p:ph type="body" sz="quarter" idx="71"/>
          </p:nvPr>
        </p:nvSpPr>
        <p:spPr>
          <a:xfrm>
            <a:off x="4053040" y="4308315"/>
            <a:ext cx="1260000" cy="114498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48" name="Bildplatzhalter 39"/>
          <p:cNvSpPr>
            <a:spLocks noGrp="1"/>
          </p:cNvSpPr>
          <p:nvPr>
            <p:ph type="pic" sz="quarter" idx="72"/>
          </p:nvPr>
        </p:nvSpPr>
        <p:spPr>
          <a:xfrm>
            <a:off x="4173720" y="4380372"/>
            <a:ext cx="1031448" cy="838065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  <p:sp>
        <p:nvSpPr>
          <p:cNvPr id="49" name="Rechteck 48"/>
          <p:cNvSpPr/>
          <p:nvPr userDrawn="1"/>
        </p:nvSpPr>
        <p:spPr>
          <a:xfrm>
            <a:off x="5951616" y="2614988"/>
            <a:ext cx="3024000" cy="295200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 userDrawn="1"/>
        </p:nvSpPr>
        <p:spPr>
          <a:xfrm>
            <a:off x="6023326" y="268699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 sollte ein Plan aussehen:</a:t>
            </a:r>
            <a:endParaRPr lang="de-DE" sz="1400" dirty="0"/>
          </a:p>
        </p:txBody>
      </p:sp>
      <p:sp>
        <p:nvSpPr>
          <p:cNvPr id="54" name="Textplatzhalter 37"/>
          <p:cNvSpPr>
            <a:spLocks noGrp="1"/>
          </p:cNvSpPr>
          <p:nvPr>
            <p:ph type="body" sz="quarter" idx="75"/>
          </p:nvPr>
        </p:nvSpPr>
        <p:spPr>
          <a:xfrm>
            <a:off x="6095632" y="4919245"/>
            <a:ext cx="2707044" cy="53405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55" name="Bildplatzhalter 39"/>
          <p:cNvSpPr>
            <a:spLocks noGrp="1"/>
          </p:cNvSpPr>
          <p:nvPr>
            <p:ph type="pic" sz="quarter" idx="76"/>
          </p:nvPr>
        </p:nvSpPr>
        <p:spPr>
          <a:xfrm>
            <a:off x="6095632" y="2994773"/>
            <a:ext cx="2707043" cy="1810784"/>
          </a:xfrm>
        </p:spPr>
        <p:txBody>
          <a:bodyPr>
            <a:normAutofit/>
          </a:bodyPr>
          <a:lstStyle>
            <a:lvl1pPr>
              <a:buNone/>
              <a:defRPr sz="6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2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rich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5552" y="5877272"/>
            <a:ext cx="7012848" cy="864096"/>
          </a:xfrm>
          <a:prstGeom prst="rect">
            <a:avLst/>
          </a:prstGeom>
          <a:solidFill>
            <a:srgbClr val="638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-15552" y="1124744"/>
            <a:ext cx="990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 userDrawn="1"/>
        </p:nvSpPr>
        <p:spPr>
          <a:xfrm>
            <a:off x="8365600" y="188640"/>
            <a:ext cx="1368000" cy="864096"/>
          </a:xfrm>
          <a:prstGeom prst="rect">
            <a:avLst/>
          </a:prstGeom>
          <a:solidFill>
            <a:srgbClr val="638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Bildplatzhalter 48"/>
          <p:cNvSpPr>
            <a:spLocks noGrp="1"/>
          </p:cNvSpPr>
          <p:nvPr>
            <p:ph type="pic" sz="quarter" idx="24"/>
          </p:nvPr>
        </p:nvSpPr>
        <p:spPr>
          <a:xfrm>
            <a:off x="6249144" y="5949279"/>
            <a:ext cx="644400" cy="540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cxnSp>
        <p:nvCxnSpPr>
          <p:cNvPr id="83" name="Gerade Verbindung 82"/>
          <p:cNvCxnSpPr/>
          <p:nvPr userDrawn="1"/>
        </p:nvCxnSpPr>
        <p:spPr>
          <a:xfrm>
            <a:off x="-15552" y="5877272"/>
            <a:ext cx="9906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 userDrawn="1"/>
        </p:nvSpPr>
        <p:spPr>
          <a:xfrm rot="16200000">
            <a:off x="8005698" y="400535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© Nina Fröhlich 2015</a:t>
            </a:r>
            <a:r>
              <a:rPr lang="de-DE" sz="800" baseline="0" dirty="0" smtClean="0">
                <a:solidFill>
                  <a:schemeClr val="bg1">
                    <a:lumMod val="65000"/>
                  </a:schemeClr>
                </a:solidFill>
              </a:rPr>
              <a:t> - Symbole: METACOM © Annette Kitzinger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5" name="Textplatzhalter 85"/>
          <p:cNvSpPr>
            <a:spLocks noGrp="1"/>
          </p:cNvSpPr>
          <p:nvPr>
            <p:ph type="body" sz="quarter" idx="45" hasCustomPrompt="1"/>
          </p:nvPr>
        </p:nvSpPr>
        <p:spPr>
          <a:xfrm>
            <a:off x="416496" y="620688"/>
            <a:ext cx="7748588" cy="461963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86" name="Textplatzhalter 87"/>
          <p:cNvSpPr>
            <a:spLocks noGrp="1"/>
          </p:cNvSpPr>
          <p:nvPr>
            <p:ph type="body" sz="quarter" idx="51"/>
          </p:nvPr>
        </p:nvSpPr>
        <p:spPr>
          <a:xfrm>
            <a:off x="5701258" y="6525344"/>
            <a:ext cx="1195958" cy="215900"/>
          </a:xfrm>
        </p:spPr>
        <p:txBody>
          <a:bodyPr>
            <a:noAutofit/>
          </a:bodyPr>
          <a:lstStyle>
            <a:lvl1pPr marL="0">
              <a:defRPr sz="1000" b="1"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18" name="Bildplatzhalter 28"/>
          <p:cNvSpPr>
            <a:spLocks noGrp="1"/>
          </p:cNvSpPr>
          <p:nvPr>
            <p:ph type="pic" sz="quarter" idx="17"/>
          </p:nvPr>
        </p:nvSpPr>
        <p:spPr>
          <a:xfrm>
            <a:off x="8625408" y="261591"/>
            <a:ext cx="856800" cy="719137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 dirty="0"/>
          </a:p>
        </p:txBody>
      </p:sp>
      <p:sp>
        <p:nvSpPr>
          <p:cNvPr id="149" name="Textplatzhalter 37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0" name="Bildplatzhalter 39"/>
          <p:cNvSpPr>
            <a:spLocks noGrp="1"/>
          </p:cNvSpPr>
          <p:nvPr>
            <p:ph type="pic" sz="quarter" idx="19"/>
          </p:nvPr>
        </p:nvSpPr>
        <p:spPr>
          <a:xfrm>
            <a:off x="609184" y="191720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1" name="Textplatzhalter 3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2" name="Bildplatzhalter 39"/>
          <p:cNvSpPr>
            <a:spLocks noGrp="1"/>
          </p:cNvSpPr>
          <p:nvPr>
            <p:ph type="pic" sz="quarter" idx="50"/>
          </p:nvPr>
        </p:nvSpPr>
        <p:spPr>
          <a:xfrm>
            <a:off x="2481392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3" name="Textplatzhalter 37"/>
          <p:cNvSpPr>
            <a:spLocks noGrp="1"/>
          </p:cNvSpPr>
          <p:nvPr>
            <p:ph type="body" sz="quarter" idx="52"/>
          </p:nvPr>
        </p:nvSpPr>
        <p:spPr>
          <a:xfrm>
            <a:off x="4233070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4" name="Bildplatzhalter 39"/>
          <p:cNvSpPr>
            <a:spLocks noGrp="1"/>
          </p:cNvSpPr>
          <p:nvPr>
            <p:ph type="pic" sz="quarter" idx="53"/>
          </p:nvPr>
        </p:nvSpPr>
        <p:spPr>
          <a:xfrm>
            <a:off x="4353600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5" name="Textplatzhalter 37"/>
          <p:cNvSpPr>
            <a:spLocks noGrp="1"/>
          </p:cNvSpPr>
          <p:nvPr>
            <p:ph type="body" sz="quarter" idx="54"/>
          </p:nvPr>
        </p:nvSpPr>
        <p:spPr>
          <a:xfrm>
            <a:off x="6105353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6" name="Bildplatzhalter 39"/>
          <p:cNvSpPr>
            <a:spLocks noGrp="1"/>
          </p:cNvSpPr>
          <p:nvPr>
            <p:ph type="pic" sz="quarter" idx="55"/>
          </p:nvPr>
        </p:nvSpPr>
        <p:spPr>
          <a:xfrm>
            <a:off x="6225808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7" name="Textplatzhalter 37"/>
          <p:cNvSpPr>
            <a:spLocks noGrp="1"/>
          </p:cNvSpPr>
          <p:nvPr>
            <p:ph type="body" sz="quarter" idx="56"/>
          </p:nvPr>
        </p:nvSpPr>
        <p:spPr>
          <a:xfrm>
            <a:off x="7977634" y="1844824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58" name="Bildplatzhalter 39"/>
          <p:cNvSpPr>
            <a:spLocks noGrp="1"/>
          </p:cNvSpPr>
          <p:nvPr>
            <p:ph type="pic" sz="quarter" idx="57"/>
          </p:nvPr>
        </p:nvSpPr>
        <p:spPr>
          <a:xfrm>
            <a:off x="8098314" y="1916882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59" name="Textplatzhalter 37"/>
          <p:cNvSpPr>
            <a:spLocks noGrp="1"/>
          </p:cNvSpPr>
          <p:nvPr>
            <p:ph type="body" sz="quarter" idx="58"/>
          </p:nvPr>
        </p:nvSpPr>
        <p:spPr>
          <a:xfrm>
            <a:off x="488504" y="371735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0" name="Bildplatzhalter 39"/>
          <p:cNvSpPr>
            <a:spLocks noGrp="1"/>
          </p:cNvSpPr>
          <p:nvPr>
            <p:ph type="pic" sz="quarter" idx="59"/>
          </p:nvPr>
        </p:nvSpPr>
        <p:spPr>
          <a:xfrm>
            <a:off x="609184" y="378941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1" name="Textplatzhalter 37"/>
          <p:cNvSpPr>
            <a:spLocks noGrp="1"/>
          </p:cNvSpPr>
          <p:nvPr>
            <p:ph type="body" sz="quarter" idx="60"/>
          </p:nvPr>
        </p:nvSpPr>
        <p:spPr>
          <a:xfrm>
            <a:off x="2360787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2" name="Bildplatzhalter 39"/>
          <p:cNvSpPr>
            <a:spLocks noGrp="1"/>
          </p:cNvSpPr>
          <p:nvPr>
            <p:ph type="pic" sz="quarter" idx="61"/>
          </p:nvPr>
        </p:nvSpPr>
        <p:spPr>
          <a:xfrm>
            <a:off x="2481392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3" name="Textplatzhalter 37"/>
          <p:cNvSpPr>
            <a:spLocks noGrp="1"/>
          </p:cNvSpPr>
          <p:nvPr>
            <p:ph type="body" sz="quarter" idx="62"/>
          </p:nvPr>
        </p:nvSpPr>
        <p:spPr>
          <a:xfrm>
            <a:off x="4233070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4" name="Bildplatzhalter 39"/>
          <p:cNvSpPr>
            <a:spLocks noGrp="1"/>
          </p:cNvSpPr>
          <p:nvPr>
            <p:ph type="pic" sz="quarter" idx="63"/>
          </p:nvPr>
        </p:nvSpPr>
        <p:spPr>
          <a:xfrm>
            <a:off x="4353600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5" name="Textplatzhalter 37"/>
          <p:cNvSpPr>
            <a:spLocks noGrp="1"/>
          </p:cNvSpPr>
          <p:nvPr>
            <p:ph type="body" sz="quarter" idx="64"/>
          </p:nvPr>
        </p:nvSpPr>
        <p:spPr>
          <a:xfrm>
            <a:off x="6105353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6" name="Bildplatzhalter 39"/>
          <p:cNvSpPr>
            <a:spLocks noGrp="1"/>
          </p:cNvSpPr>
          <p:nvPr>
            <p:ph type="pic" sz="quarter" idx="65"/>
          </p:nvPr>
        </p:nvSpPr>
        <p:spPr>
          <a:xfrm>
            <a:off x="6225808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  <p:sp>
        <p:nvSpPr>
          <p:cNvPr id="167" name="Textplatzhalter 37"/>
          <p:cNvSpPr>
            <a:spLocks noGrp="1"/>
          </p:cNvSpPr>
          <p:nvPr>
            <p:ph type="body" sz="quarter" idx="66"/>
          </p:nvPr>
        </p:nvSpPr>
        <p:spPr>
          <a:xfrm>
            <a:off x="7977634" y="3717032"/>
            <a:ext cx="1439862" cy="1439515"/>
          </a:xfrm>
          <a:solidFill>
            <a:schemeClr val="bg1">
              <a:lumMod val="85000"/>
            </a:schemeClr>
          </a:solidFill>
        </p:spPr>
        <p:txBody>
          <a:bodyPr anchor="b"/>
          <a:lstStyle>
            <a:lvl1pPr marL="0">
              <a:buNone/>
              <a:defRPr sz="1000" baseline="0">
                <a:latin typeface="ABeZeh" pitchFamily="50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168" name="Bildplatzhalter 39"/>
          <p:cNvSpPr>
            <a:spLocks noGrp="1"/>
          </p:cNvSpPr>
          <p:nvPr>
            <p:ph type="pic" sz="quarter" idx="67"/>
          </p:nvPr>
        </p:nvSpPr>
        <p:spPr>
          <a:xfrm>
            <a:off x="8098314" y="3789090"/>
            <a:ext cx="1198800" cy="1008000"/>
          </a:xfrm>
        </p:spPr>
        <p:txBody>
          <a:bodyPr>
            <a:normAutofit/>
          </a:bodyPr>
          <a:lstStyle>
            <a:lvl1pPr>
              <a:buNone/>
              <a:defRPr sz="80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5" r:id="rId3"/>
    <p:sldLayoutId id="2147483656" r:id="rId4"/>
    <p:sldLayoutId id="2147483657" r:id="rId5"/>
    <p:sldLayoutId id="2147483664" r:id="rId6"/>
    <p:sldLayoutId id="2147483658" r:id="rId7"/>
    <p:sldLayoutId id="2147483665" r:id="rId8"/>
    <p:sldLayoutId id="2147483659" r:id="rId9"/>
    <p:sldLayoutId id="2147483660" r:id="rId10"/>
    <p:sldLayoutId id="2147483666" r:id="rId11"/>
    <p:sldLayoutId id="2147483661" r:id="rId12"/>
    <p:sldLayoutId id="2147483662" r:id="rId13"/>
    <p:sldLayoutId id="214748365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7.png"/><Relationship Id="rId20" Type="http://schemas.openxmlformats.org/officeDocument/2006/relationships/image" Target="../media/image128.png"/><Relationship Id="rId21" Type="http://schemas.openxmlformats.org/officeDocument/2006/relationships/image" Target="../media/image129.png"/><Relationship Id="rId22" Type="http://schemas.openxmlformats.org/officeDocument/2006/relationships/image" Target="../media/image130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image" Target="../media/image120.png"/><Relationship Id="rId13" Type="http://schemas.openxmlformats.org/officeDocument/2006/relationships/image" Target="../media/image121.pn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Relationship Id="rId16" Type="http://schemas.openxmlformats.org/officeDocument/2006/relationships/image" Target="../media/image124.png"/><Relationship Id="rId17" Type="http://schemas.openxmlformats.org/officeDocument/2006/relationships/image" Target="../media/image125.png"/><Relationship Id="rId18" Type="http://schemas.openxmlformats.org/officeDocument/2006/relationships/image" Target="../media/image126.png"/><Relationship Id="rId19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1.png"/><Relationship Id="rId47" Type="http://schemas.openxmlformats.org/officeDocument/2006/relationships/image" Target="../media/image52.png"/><Relationship Id="rId48" Type="http://schemas.openxmlformats.org/officeDocument/2006/relationships/image" Target="../media/image53.png"/><Relationship Id="rId49" Type="http://schemas.openxmlformats.org/officeDocument/2006/relationships/image" Target="../media/image5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9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png"/><Relationship Id="rId43" Type="http://schemas.openxmlformats.org/officeDocument/2006/relationships/image" Target="../media/image48.png"/><Relationship Id="rId44" Type="http://schemas.openxmlformats.org/officeDocument/2006/relationships/image" Target="../media/image49.png"/><Relationship Id="rId45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1.png"/><Relationship Id="rId3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2.png"/><Relationship Id="rId3" Type="http://schemas.openxmlformats.org/officeDocument/2006/relationships/image" Target="../media/image1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0.png"/><Relationship Id="rId3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1.png"/><Relationship Id="rId3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8.png"/><Relationship Id="rId3" Type="http://schemas.openxmlformats.org/officeDocument/2006/relationships/image" Target="../media/image1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9.png"/><Relationship Id="rId3" Type="http://schemas.openxmlformats.org/officeDocument/2006/relationships/image" Target="../media/image1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4.png"/><Relationship Id="rId3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5.png"/><Relationship Id="rId3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6.png"/><Relationship Id="rId3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6.png"/><Relationship Id="rId3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9220" y="404664"/>
            <a:ext cx="6835924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           </a:t>
            </a:r>
            <a:r>
              <a:rPr lang="de-DE" dirty="0" smtClean="0"/>
              <a:t>Ich-Buch 4.0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8504" y="2133600"/>
            <a:ext cx="8496944" cy="4319736"/>
          </a:xfrm>
        </p:spPr>
        <p:txBody>
          <a:bodyPr>
            <a:normAutofit/>
          </a:bodyPr>
          <a:lstStyle/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Diese Ich-Buch-Vorlage hat viele Seiten.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Füll die aus, die du brauchst.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 kannst auch neue, leere Seiten einfügen, und unter Layout auswählen, 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welche Kategorie die Seite gehörten soll (gelb, orange, rot, lila, blau, </a:t>
            </a:r>
            <a:r>
              <a:rPr lang="de-DE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türkis</a:t>
            </a:r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 </a:t>
            </a: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Wenn du manche Sachen nicht allen zeigen möchtest, kannst du sie abdecken.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Füge einfach vorher eine „geheime Seite“ aus dem Layout ein. Binde die Seite mit ins Buch. 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Loche deine geheime Seite und die Abdeckung oben und unten und binde sie zusammen.</a:t>
            </a: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Schneide die Register unten aus, damit du dich besser orientieren kannst. 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 besten bevor die Seiten laminierst, 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und danach noch mal mit ein bisschen Abstand zum Papier.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Dann hält es besser.</a:t>
            </a: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de-DE" sz="11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Auf einigen Seiten sind hellblaue Sprechblasen. 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Da stehen Ideen drin, was alles auf diese Seite gehören könnte. </a:t>
            </a:r>
          </a:p>
          <a:p>
            <a:pPr algn="l"/>
            <a:r>
              <a:rPr lang="de-DE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Die Sprechblasen solltest du dann löschen.</a:t>
            </a:r>
          </a:p>
          <a:p>
            <a:pPr algn="l"/>
            <a:endParaRPr lang="de-DE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314" name="Picture 2" descr="C:\Users\Königskind\Pictures\Metacom\Buch_Zeitung\ichbuchbiograf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20" y="548680"/>
            <a:ext cx="1263750" cy="1054265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l="12274" r="69382" b="61170"/>
          <a:stretch>
            <a:fillRect/>
          </a:stretch>
        </p:blipFill>
        <p:spPr bwMode="auto">
          <a:xfrm>
            <a:off x="5851245" y="583643"/>
            <a:ext cx="2054083" cy="244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uppieren 23"/>
          <p:cNvGrpSpPr/>
          <p:nvPr/>
        </p:nvGrpSpPr>
        <p:grpSpPr>
          <a:xfrm>
            <a:off x="5510984" y="4171438"/>
            <a:ext cx="2736304" cy="1425327"/>
            <a:chOff x="488504" y="4005064"/>
            <a:chExt cx="3083689" cy="1641351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5759" t="12733" r="11919" b="10046"/>
            <a:stretch>
              <a:fillRect/>
            </a:stretch>
          </p:blipFill>
          <p:spPr bwMode="auto">
            <a:xfrm>
              <a:off x="626496" y="4005064"/>
              <a:ext cx="2272948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Gerade Verbindung 13"/>
            <p:cNvCxnSpPr/>
            <p:nvPr/>
          </p:nvCxnSpPr>
          <p:spPr>
            <a:xfrm>
              <a:off x="488504" y="5517232"/>
              <a:ext cx="14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1928824" y="5373216"/>
              <a:ext cx="9706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flipV="1">
              <a:off x="1928824" y="5373216"/>
              <a:ext cx="0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17" name="Picture 5" descr="C:\Users\Königskind\Pictures\Metacom\Verben\schneiden_farb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9444" y="5085184"/>
              <a:ext cx="672749" cy="561231"/>
            </a:xfrm>
            <a:prstGeom prst="rect">
              <a:avLst/>
            </a:prstGeom>
            <a:noFill/>
          </p:spPr>
        </p:pic>
      </p:grp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 l="24528" t="13082" r="11700" b="8429"/>
          <a:stretch>
            <a:fillRect/>
          </a:stretch>
        </p:blipFill>
        <p:spPr bwMode="auto">
          <a:xfrm>
            <a:off x="499220" y="3029412"/>
            <a:ext cx="1721308" cy="11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lkenförmige Legende 24"/>
          <p:cNvSpPr/>
          <p:nvPr/>
        </p:nvSpPr>
        <p:spPr>
          <a:xfrm>
            <a:off x="682850" y="5373216"/>
            <a:ext cx="1080120" cy="720080"/>
          </a:xfrm>
          <a:prstGeom prst="cloudCallout">
            <a:avLst>
              <a:gd name="adj1" fmla="val 94567"/>
              <a:gd name="adj2" fmla="val 3620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" name="Bildplatzhalter 25" descr="stolz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7" r="187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Stärken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8"/>
          </p:nvPr>
        </p:nvSpPr>
        <p:spPr>
          <a:xfrm>
            <a:off x="200472" y="6381328"/>
            <a:ext cx="1368152" cy="288032"/>
          </a:xfrm>
        </p:spPr>
        <p:txBody>
          <a:bodyPr/>
          <a:lstStyle/>
          <a:p>
            <a:r>
              <a:rPr lang="de-DE"/>
              <a:t>Das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sind meine </a:t>
            </a:r>
            <a:r>
              <a:rPr lang="de-DE"/>
              <a:t>Stärken</a:t>
            </a:r>
          </a:p>
          <a:p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0" name="Textplatzhalter 2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Bildplatzhalter 30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32" name="Textplatzhalter 31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34" name="Textplatzhalter 33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6" name="Textplatzhalter 3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44" name="Textplatzhalter 4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46" name="Bildplatzhalter 45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47" name="Bildplatzhalter 26" descr="stolz.pn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391" r="391"/>
          <a:stretch>
            <a:fillRect/>
          </a:stretch>
        </p:blipFill>
        <p:spPr>
          <a:xfrm>
            <a:off x="848544" y="5949079"/>
            <a:ext cx="648072" cy="543077"/>
          </a:xfrm>
        </p:spPr>
      </p:pic>
    </p:spTree>
    <p:extLst>
      <p:ext uri="{BB962C8B-B14F-4D97-AF65-F5344CB8AC3E}">
        <p14:creationId xmlns:p14="http://schemas.microsoft.com/office/powerpoint/2010/main" val="194782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0" name="Bildplatzhalter 49" descr="besondersbesondere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7" r="187"/>
          <a:stretch>
            <a:fillRect/>
          </a:stretch>
        </p:blipFill>
        <p:spPr/>
      </p:pic>
      <p:sp>
        <p:nvSpPr>
          <p:cNvPr id="31" name="Textplatzhalter 30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pPr marL="0"/>
            <a:r>
              <a:rPr lang="de-DE" dirty="0" smtClean="0"/>
              <a:t>Ich bin etwas ganz Besonderes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8"/>
          </p:nvPr>
        </p:nvSpPr>
        <p:spPr>
          <a:xfrm>
            <a:off x="272480" y="6237312"/>
            <a:ext cx="1195958" cy="431924"/>
          </a:xfrm>
        </p:spPr>
        <p:txBody>
          <a:bodyPr/>
          <a:lstStyle/>
          <a:p>
            <a:r>
              <a:rPr lang="de-DE"/>
              <a:t>Ich </a:t>
            </a:r>
            <a:r>
              <a:rPr lang="de-DE"/>
              <a:t>bin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etwas </a:t>
            </a:r>
            <a:r>
              <a:rPr lang="de-DE"/>
              <a:t>ganz Besonderes.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54" name="Wolkenförmige Legende 53"/>
          <p:cNvSpPr/>
          <p:nvPr/>
        </p:nvSpPr>
        <p:spPr>
          <a:xfrm>
            <a:off x="5552400" y="98630"/>
            <a:ext cx="2025225" cy="1440160"/>
          </a:xfrm>
          <a:prstGeom prst="cloudCallout">
            <a:avLst>
              <a:gd name="adj1" fmla="val -37211"/>
              <a:gd name="adj2" fmla="val 793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5" name="Textfeld 54"/>
          <p:cNvSpPr txBox="1"/>
          <p:nvPr/>
        </p:nvSpPr>
        <p:spPr>
          <a:xfrm>
            <a:off x="5777425" y="368660"/>
            <a:ext cx="1620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050" dirty="0" smtClean="0"/>
              <a:t> </a:t>
            </a:r>
            <a:r>
              <a:rPr lang="de-DE" sz="1050" dirty="0" smtClean="0"/>
              <a:t>Ticks</a:t>
            </a:r>
          </a:p>
          <a:p>
            <a:pPr>
              <a:buFont typeface="Arial" pitchFamily="34" charset="0"/>
              <a:buChar char="•"/>
            </a:pPr>
            <a:r>
              <a:rPr lang="de-DE" sz="1050" dirty="0"/>
              <a:t> </a:t>
            </a:r>
            <a:r>
              <a:rPr lang="de-DE" sz="1050" dirty="0" smtClean="0"/>
              <a:t>damit nerve ich alle</a:t>
            </a:r>
          </a:p>
          <a:p>
            <a:pPr>
              <a:buFont typeface="Arial" pitchFamily="34" charset="0"/>
              <a:buChar char="•"/>
            </a:pPr>
            <a:r>
              <a:rPr lang="de-DE" sz="1050" dirty="0"/>
              <a:t> </a:t>
            </a:r>
            <a:r>
              <a:rPr lang="de-DE" sz="1050" dirty="0" smtClean="0"/>
              <a:t>individuelle Eigenschaften</a:t>
            </a:r>
            <a:endParaRPr lang="de-DE" sz="1050" dirty="0"/>
          </a:p>
        </p:txBody>
      </p:sp>
      <p:sp>
        <p:nvSpPr>
          <p:cNvPr id="22" name="Bildplatzhalter 21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52" name="Bildplatzhalter 50" descr="besondersbesondere.pn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391" r="39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kommunizieren.pn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Kommunikation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e-DE" dirty="0" smtClean="0"/>
              <a:t>Kommunikation</a:t>
            </a:r>
            <a:endParaRPr lang="de-DE" dirty="0"/>
          </a:p>
        </p:txBody>
      </p:sp>
      <p:pic>
        <p:nvPicPr>
          <p:cNvPr id="26" name="Bildplatzhalter 25" descr="kommuniziere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2664000" cy="1439515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Ich kann nicht (so gut) sprechen. </a:t>
            </a:r>
            <a:br>
              <a:rPr lang="de-DE" dirty="0" smtClean="0"/>
            </a:br>
            <a:r>
              <a:rPr lang="de-DE" dirty="0" smtClean="0"/>
              <a:t>Daher nutze ich ... zum kommunizieren.</a:t>
            </a:r>
            <a:endParaRPr lang="de-DE" dirty="0"/>
          </a:p>
        </p:txBody>
      </p:sp>
      <p:pic>
        <p:nvPicPr>
          <p:cNvPr id="28" name="Bildplatzhalter 27" descr="Kommunikationstafel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403" r="403"/>
          <a:stretch>
            <a:fillRect/>
          </a:stretch>
        </p:blipFill>
        <p:spPr>
          <a:xfrm>
            <a:off x="609184" y="2780928"/>
            <a:ext cx="543290" cy="456820"/>
          </a:xfrm>
        </p:spPr>
      </p:pic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488504" y="3717352"/>
            <a:ext cx="2664000" cy="1439515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Am besten kannst du mich so fragen:</a:t>
            </a:r>
            <a:endParaRPr lang="de-DE" dirty="0"/>
          </a:p>
        </p:txBody>
      </p:sp>
      <p:pic>
        <p:nvPicPr>
          <p:cNvPr id="29" name="Bildplatzhalter 28" descr="tasterjellybean2farb.png"/>
          <p:cNvPicPr>
            <a:picLocks noGrp="1" noChangeAspect="1"/>
          </p:cNvPicPr>
          <p:nvPr>
            <p:ph type="pic" sz="quarter" idx="58"/>
          </p:nvPr>
        </p:nvPicPr>
        <p:blipFill>
          <a:blip r:embed="rId5" cstate="print"/>
          <a:srcRect l="403" r="403"/>
          <a:stretch>
            <a:fillRect/>
          </a:stretch>
        </p:blipFill>
        <p:spPr>
          <a:xfrm>
            <a:off x="609184" y="2276872"/>
            <a:ext cx="543290" cy="456821"/>
          </a:xfrm>
        </p:spPr>
      </p:pic>
      <p:sp>
        <p:nvSpPr>
          <p:cNvPr id="30" name="Textplatzhalter 9"/>
          <p:cNvSpPr>
            <a:spLocks noGrp="1"/>
          </p:cNvSpPr>
          <p:nvPr>
            <p:ph type="body" sz="quarter" idx="51"/>
          </p:nvPr>
        </p:nvSpPr>
        <p:spPr>
          <a:xfrm>
            <a:off x="3585144" y="1844824"/>
            <a:ext cx="2664000" cy="1439515"/>
          </a:xfrm>
        </p:spPr>
        <p:txBody>
          <a:bodyPr anchor="t"/>
          <a:lstStyle/>
          <a:p>
            <a:r>
              <a:rPr lang="de-DE" dirty="0" smtClean="0"/>
              <a:t>Wenn mir etwas gefällt, 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drücke ich es so aus:</a:t>
            </a:r>
            <a:endParaRPr lang="de-DE" dirty="0"/>
          </a:p>
        </p:txBody>
      </p:sp>
      <p:pic>
        <p:nvPicPr>
          <p:cNvPr id="41" name="Bildplatzhalter 40" descr="gluecklichFB.png"/>
          <p:cNvPicPr>
            <a:picLocks noGrp="1" noChangeAspect="1"/>
          </p:cNvPicPr>
          <p:nvPr>
            <p:ph type="pic" sz="quarter" idx="52"/>
          </p:nvPr>
        </p:nvPicPr>
        <p:blipFill>
          <a:blip r:embed="rId6" cstate="print"/>
          <a:srcRect l="403" r="403"/>
          <a:stretch>
            <a:fillRect/>
          </a:stretch>
        </p:blipFill>
        <p:spPr>
          <a:xfrm>
            <a:off x="3633217" y="2420496"/>
            <a:ext cx="599703" cy="504386"/>
          </a:xfrm>
        </p:spPr>
      </p:pic>
      <p:sp>
        <p:nvSpPr>
          <p:cNvPr id="32" name="Textplatzhalter 19"/>
          <p:cNvSpPr>
            <a:spLocks noGrp="1"/>
          </p:cNvSpPr>
          <p:nvPr>
            <p:ph type="body" sz="quarter" idx="61"/>
          </p:nvPr>
        </p:nvSpPr>
        <p:spPr>
          <a:xfrm>
            <a:off x="3585144" y="3717032"/>
            <a:ext cx="2664000" cy="1439515"/>
          </a:xfrm>
        </p:spPr>
        <p:txBody>
          <a:bodyPr anchor="t"/>
          <a:lstStyle/>
          <a:p>
            <a:r>
              <a:rPr lang="de-DE" dirty="0" smtClean="0"/>
              <a:t>Wenn mir etwas nicht gefällt,</a:t>
            </a:r>
          </a:p>
          <a:p>
            <a:r>
              <a:rPr lang="de-DE" dirty="0" smtClean="0"/>
              <a:t> drücke ich es so aus:</a:t>
            </a:r>
            <a:endParaRPr lang="de-DE" dirty="0"/>
          </a:p>
        </p:txBody>
      </p:sp>
      <p:pic>
        <p:nvPicPr>
          <p:cNvPr id="42" name="Bildplatzhalter 41" descr="wuetendFB.png"/>
          <p:cNvPicPr>
            <a:picLocks noGrp="1" noChangeAspect="1"/>
          </p:cNvPicPr>
          <p:nvPr>
            <p:ph type="pic" sz="quarter" idx="62"/>
          </p:nvPr>
        </p:nvPicPr>
        <p:blipFill>
          <a:blip r:embed="rId7" cstate="print"/>
          <a:srcRect l="337" r="337"/>
          <a:stretch>
            <a:fillRect/>
          </a:stretch>
        </p:blipFill>
        <p:spPr>
          <a:xfrm>
            <a:off x="3584848" y="4292823"/>
            <a:ext cx="600430" cy="504329"/>
          </a:xfrm>
        </p:spPr>
      </p:pic>
      <p:pic>
        <p:nvPicPr>
          <p:cNvPr id="36" name="Bildplatzhalter 35" descr="fragen.png"/>
          <p:cNvPicPr>
            <a:picLocks noGrp="1" noChangeAspect="1"/>
          </p:cNvPicPr>
          <p:nvPr>
            <p:ph type="pic" sz="quarter" idx="62"/>
          </p:nvPr>
        </p:nvPicPr>
        <p:blipFill>
          <a:blip r:embed="rId8" cstate="print"/>
          <a:srcRect l="403" r="403"/>
          <a:stretch>
            <a:fillRect/>
          </a:stretch>
        </p:blipFill>
        <p:spPr>
          <a:xfrm>
            <a:off x="560512" y="4292947"/>
            <a:ext cx="770720" cy="648221"/>
          </a:xfrm>
        </p:spPr>
      </p:pic>
      <p:sp>
        <p:nvSpPr>
          <p:cNvPr id="37" name="Textplatzhalter 9"/>
          <p:cNvSpPr>
            <a:spLocks noGrp="1"/>
          </p:cNvSpPr>
          <p:nvPr>
            <p:ph type="body" sz="quarter" idx="51"/>
          </p:nvPr>
        </p:nvSpPr>
        <p:spPr>
          <a:xfrm>
            <a:off x="6681488" y="1844824"/>
            <a:ext cx="2664000" cy="1439515"/>
          </a:xfrm>
        </p:spPr>
        <p:txBody>
          <a:bodyPr anchor="t"/>
          <a:lstStyle/>
          <a:p>
            <a:r>
              <a:rPr lang="de-DE" dirty="0" smtClean="0"/>
              <a:t>So wähle ich aus was ich möchte:</a:t>
            </a:r>
            <a:endParaRPr lang="de-DE" dirty="0"/>
          </a:p>
        </p:txBody>
      </p:sp>
      <p:pic>
        <p:nvPicPr>
          <p:cNvPr id="43" name="Bildplatzhalter 42" descr="oder2.png"/>
          <p:cNvPicPr>
            <a:picLocks noGrp="1" noChangeAspect="1"/>
          </p:cNvPicPr>
          <p:nvPr>
            <p:ph type="pic" sz="quarter" idx="52"/>
          </p:nvPr>
        </p:nvPicPr>
        <p:blipFill>
          <a:blip r:embed="rId9" cstate="print"/>
          <a:srcRect l="403" r="403"/>
          <a:stretch>
            <a:fillRect/>
          </a:stretch>
        </p:blipFill>
        <p:spPr>
          <a:xfrm>
            <a:off x="6802438" y="2420495"/>
            <a:ext cx="598862" cy="503679"/>
          </a:xfrm>
        </p:spPr>
      </p:pic>
      <p:sp>
        <p:nvSpPr>
          <p:cNvPr id="39" name="Textplatzhalter 19"/>
          <p:cNvSpPr>
            <a:spLocks noGrp="1"/>
          </p:cNvSpPr>
          <p:nvPr>
            <p:ph type="body" sz="quarter" idx="61"/>
          </p:nvPr>
        </p:nvSpPr>
        <p:spPr>
          <a:xfrm>
            <a:off x="6681488" y="3717032"/>
            <a:ext cx="2664000" cy="1439515"/>
          </a:xfrm>
        </p:spPr>
        <p:txBody>
          <a:bodyPr anchor="t"/>
          <a:lstStyle/>
          <a:p>
            <a:r>
              <a:rPr lang="de-DE" dirty="0" smtClean="0"/>
              <a:t>Schmerzen drücke ich so aus:</a:t>
            </a:r>
            <a:endParaRPr lang="de-DE" dirty="0"/>
          </a:p>
        </p:txBody>
      </p:sp>
      <p:pic>
        <p:nvPicPr>
          <p:cNvPr id="44" name="Bildplatzhalter 43" descr="schmerzen2.png"/>
          <p:cNvPicPr>
            <a:picLocks noGrp="1" noChangeAspect="1"/>
          </p:cNvPicPr>
          <p:nvPr>
            <p:ph type="pic" sz="quarter" idx="62"/>
          </p:nvPr>
        </p:nvPicPr>
        <p:blipFill>
          <a:blip r:embed="rId10" cstate="print"/>
          <a:srcRect l="337" r="337"/>
          <a:stretch>
            <a:fillRect/>
          </a:stretch>
        </p:blipFill>
        <p:spPr>
          <a:xfrm>
            <a:off x="6800850" y="4292823"/>
            <a:ext cx="600755" cy="50460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Kommunikationspartner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>
          <a:xfrm>
            <a:off x="1596802" y="6381328"/>
            <a:ext cx="1339974" cy="215900"/>
          </a:xfrm>
        </p:spPr>
        <p:txBody>
          <a:bodyPr/>
          <a:lstStyle/>
          <a:p>
            <a:r>
              <a:rPr lang="de-DE" smtClean="0"/>
              <a:t>Kommunikations- Partner</a:t>
            </a:r>
            <a:endParaRPr lang="de-DE"/>
          </a:p>
        </p:txBody>
      </p:sp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6" name="Textfeld 25"/>
          <p:cNvSpPr txBox="1"/>
          <p:nvPr/>
        </p:nvSpPr>
        <p:spPr>
          <a:xfrm>
            <a:off x="488504" y="1228867"/>
            <a:ext cx="50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Wenn du dich mit mir unterhalten möchtest</a:t>
            </a:r>
            <a:r>
              <a:rPr lang="de-DE" sz="1400" smtClean="0"/>
              <a:t>, </a:t>
            </a:r>
            <a:br>
              <a:rPr lang="de-DE" sz="1400" smtClean="0"/>
            </a:br>
            <a:r>
              <a:rPr lang="de-DE" sz="1400" smtClean="0"/>
              <a:t>solltest </a:t>
            </a:r>
            <a:r>
              <a:rPr lang="de-DE" sz="1400" dirty="0" smtClean="0"/>
              <a:t>du diese </a:t>
            </a:r>
            <a:r>
              <a:rPr lang="de-DE" sz="1400" smtClean="0"/>
              <a:t>Regeln einhalten: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45719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gebaerden.pn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Ich kann diese Gebärden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e-DE" dirty="0" smtClean="0"/>
              <a:t>Gebärden</a:t>
            </a:r>
            <a:endParaRPr lang="de-DE" dirty="0"/>
          </a:p>
        </p:txBody>
      </p:sp>
      <p:pic>
        <p:nvPicPr>
          <p:cNvPr id="26" name="Bildplatzhalter 25" descr="gebaerde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 anchor="t"/>
          <a:lstStyle/>
          <a:p>
            <a:r>
              <a:rPr lang="de-DE" dirty="0" smtClean="0"/>
              <a:t>Ich habe Gebärden nach diesem System gelernt.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 anchor="t"/>
          <a:lstStyle/>
          <a:p>
            <a:r>
              <a:rPr lang="de-DE" dirty="0" smtClean="0"/>
              <a:t>Diese Leute gebärden mit mir: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talker4.pn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ist mein Talker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e-DE" dirty="0" smtClean="0"/>
              <a:t>mein Talker</a:t>
            </a:r>
            <a:endParaRPr lang="de-DE" dirty="0"/>
          </a:p>
        </p:txBody>
      </p:sp>
      <p:pic>
        <p:nvPicPr>
          <p:cNvPr id="26" name="Bildplatzhalter 25" descr="talker4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 anchor="t"/>
          <a:lstStyle/>
          <a:p>
            <a:r>
              <a:rPr lang="de-DE" dirty="0" smtClean="0"/>
              <a:t>Seit 2000 habe ich einen ...Talker.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609184" y="2204976"/>
            <a:ext cx="1198800" cy="1008000"/>
          </a:xfrm>
        </p:spPr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 anchor="t"/>
          <a:lstStyle/>
          <a:p>
            <a:r>
              <a:rPr lang="de-DE" dirty="0" smtClean="0"/>
              <a:t>Am besten kennt sich XY mit meinem Talker aus.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>
          <a:xfrm>
            <a:off x="2576736" y="2420888"/>
            <a:ext cx="1031448" cy="791768"/>
          </a:xfrm>
        </p:spPr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 anchor="t"/>
          <a:lstStyle/>
          <a:p>
            <a:r>
              <a:rPr lang="de-DE" dirty="0" smtClean="0"/>
              <a:t>So transportiere ich meinen Talker.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2"/>
          </p:nvPr>
        </p:nvSpPr>
        <p:spPr>
          <a:xfrm>
            <a:off x="4353600" y="2204656"/>
            <a:ext cx="1198800" cy="1008000"/>
          </a:xfrm>
        </p:spPr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 anchor="t"/>
          <a:lstStyle/>
          <a:p>
            <a:r>
              <a:rPr lang="de-DE" dirty="0" smtClean="0"/>
              <a:t>So muss mein Talker positioniert werden.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4"/>
          </p:nvPr>
        </p:nvSpPr>
        <p:spPr>
          <a:xfrm>
            <a:off x="6225808" y="2204656"/>
            <a:ext cx="1198800" cy="1008000"/>
          </a:xfrm>
        </p:spPr>
      </p:sp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 anchor="t"/>
          <a:lstStyle/>
          <a:p>
            <a:r>
              <a:rPr lang="de-DE" dirty="0" smtClean="0"/>
              <a:t>So muss mein Talker geladen werden.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6"/>
          </p:nvPr>
        </p:nvSpPr>
        <p:spPr>
          <a:xfrm>
            <a:off x="8098314" y="2204656"/>
            <a:ext cx="1198800" cy="1008000"/>
          </a:xfrm>
        </p:spPr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/>
        <p:txBody>
          <a:bodyPr anchor="t"/>
          <a:lstStyle/>
          <a:p>
            <a:r>
              <a:rPr lang="de-DE" dirty="0" smtClean="0"/>
              <a:t>Ich habe diese Ansteuerungshilfe.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609184" y="4077184"/>
            <a:ext cx="1198800" cy="1008000"/>
          </a:xfrm>
        </p:spPr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/>
        <p:txBody>
          <a:bodyPr anchor="t"/>
          <a:lstStyle/>
          <a:p>
            <a:r>
              <a:rPr lang="de-DE" dirty="0" smtClean="0"/>
              <a:t>Bei technischen Problemen kann XY helfen.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0"/>
          </p:nvPr>
        </p:nvSpPr>
        <p:spPr>
          <a:xfrm>
            <a:off x="2553400" y="4293096"/>
            <a:ext cx="1031448" cy="791768"/>
          </a:xfrm>
        </p:spPr>
      </p:sp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/>
        <p:txBody>
          <a:bodyPr anchor="t"/>
          <a:lstStyle/>
          <a:p>
            <a:r>
              <a:rPr lang="de-DE" dirty="0" smtClean="0"/>
              <a:t>Neue Wörter speichert XY für mich.</a:t>
            </a:r>
            <a:endParaRPr lang="de-DE" dirty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2"/>
          </p:nvPr>
        </p:nvSpPr>
        <p:spPr>
          <a:xfrm>
            <a:off x="4425608" y="4293096"/>
            <a:ext cx="1031448" cy="791768"/>
          </a:xfrm>
        </p:spPr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 anchor="t"/>
          <a:lstStyle/>
          <a:p>
            <a:r>
              <a:rPr lang="de-DE" dirty="0" smtClean="0"/>
              <a:t>Sicherungen für meinen Talker werden so gemacht.</a:t>
            </a:r>
            <a:endParaRPr lang="de-DE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6369824" y="4293096"/>
            <a:ext cx="959440" cy="791768"/>
          </a:xfrm>
        </p:spPr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 anchor="t"/>
          <a:lstStyle/>
          <a:p>
            <a:r>
              <a:rPr lang="de-DE" dirty="0" smtClean="0"/>
              <a:t>Hier findest du eine Anleitung zu meinem Talker.</a:t>
            </a:r>
            <a:endParaRPr lang="de-DE" dirty="0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>
          <a:xfrm>
            <a:off x="8170322" y="4293096"/>
            <a:ext cx="1031150" cy="791768"/>
          </a:xfrm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Kommunikationstafel.pn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Ich kommuniziere mit diesen Symbolen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e-DE" dirty="0" smtClean="0"/>
              <a:t>meine Symbole</a:t>
            </a:r>
            <a:endParaRPr lang="de-DE" dirty="0"/>
          </a:p>
        </p:txBody>
      </p:sp>
      <p:pic>
        <p:nvPicPr>
          <p:cNvPr id="26" name="Bildplatzhalter 25" descr="Kommunikationstafel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 anchor="t"/>
          <a:lstStyle/>
          <a:p>
            <a:r>
              <a:rPr lang="de-DE" dirty="0" smtClean="0"/>
              <a:t>Ich benutze dieses Symbolsystem: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609184" y="2204976"/>
            <a:ext cx="1198800" cy="1008000"/>
          </a:xfrm>
        </p:spPr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 anchor="t"/>
          <a:lstStyle/>
          <a:p>
            <a:r>
              <a:rPr lang="de-DE" dirty="0" smtClean="0"/>
              <a:t>Ich wähle Symbole aus, indem ich...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>
          <a:xfrm>
            <a:off x="2481392" y="2204656"/>
            <a:ext cx="1198800" cy="1008000"/>
          </a:xfrm>
        </p:spPr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 anchor="t"/>
          <a:lstStyle/>
          <a:p>
            <a:r>
              <a:rPr lang="de-DE" dirty="0" smtClean="0"/>
              <a:t>Symbole sollten am besten so angeordnet sein:</a:t>
            </a:r>
          </a:p>
          <a:p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2"/>
          </p:nvPr>
        </p:nvSpPr>
        <p:spPr>
          <a:xfrm>
            <a:off x="4497616" y="2492896"/>
            <a:ext cx="959440" cy="719760"/>
          </a:xfrm>
        </p:spPr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 anchor="t"/>
          <a:lstStyle/>
          <a:p>
            <a:r>
              <a:rPr lang="de-DE" dirty="0" smtClean="0"/>
              <a:t>Neue Symbole fügt XY für mich ein.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4"/>
          </p:nvPr>
        </p:nvSpPr>
        <p:spPr>
          <a:xfrm>
            <a:off x="6297816" y="2348880"/>
            <a:ext cx="1031448" cy="863776"/>
          </a:xfrm>
        </p:spPr>
      </p:sp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 anchor="t"/>
          <a:lstStyle/>
          <a:p>
            <a:r>
              <a:rPr lang="de-DE" dirty="0" smtClean="0"/>
              <a:t>Fehlende Symbole werden hier gesammelt.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6"/>
          </p:nvPr>
        </p:nvSpPr>
        <p:spPr>
          <a:xfrm>
            <a:off x="8170322" y="2348880"/>
            <a:ext cx="1031150" cy="863776"/>
          </a:xfrm>
        </p:spPr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/>
        <p:txBody>
          <a:bodyPr anchor="t"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609184" y="4077184"/>
            <a:ext cx="1198800" cy="1008000"/>
          </a:xfrm>
        </p:spPr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/>
        <p:txBody>
          <a:bodyPr anchor="t"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0"/>
          </p:nvPr>
        </p:nvSpPr>
        <p:spPr>
          <a:xfrm>
            <a:off x="2481392" y="4076864"/>
            <a:ext cx="1198800" cy="1008000"/>
          </a:xfrm>
        </p:spPr>
      </p:sp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/>
        <p:txBody>
          <a:bodyPr anchor="t"/>
          <a:lstStyle/>
          <a:p>
            <a:endParaRPr lang="de-DE" dirty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2"/>
          </p:nvPr>
        </p:nvSpPr>
        <p:spPr>
          <a:xfrm>
            <a:off x="4353600" y="4076864"/>
            <a:ext cx="1198800" cy="1008000"/>
          </a:xfrm>
        </p:spPr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 anchor="t"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6225808" y="4076864"/>
            <a:ext cx="1198800" cy="1008000"/>
          </a:xfrm>
        </p:spPr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 anchor="t"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>
          <a:xfrm>
            <a:off x="8098314" y="4076864"/>
            <a:ext cx="1198800" cy="1008000"/>
          </a:xfrm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Meine Sprüche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e-DE" dirty="0" smtClean="0"/>
              <a:t>meine Sprüche</a:t>
            </a:r>
            <a:endParaRPr lang="de-DE" dirty="0"/>
          </a:p>
        </p:txBody>
      </p:sp>
      <p:pic>
        <p:nvPicPr>
          <p:cNvPr id="27" name="Bildplatzhalter 2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6" name="Textfeld 25"/>
          <p:cNvSpPr txBox="1"/>
          <p:nvPr/>
        </p:nvSpPr>
        <p:spPr>
          <a:xfrm>
            <a:off x="488504" y="1228867"/>
            <a:ext cx="506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Ich benutze manchmal diese Redewendungen.</a:t>
            </a:r>
          </a:p>
          <a:p>
            <a:r>
              <a:rPr lang="de-DE" sz="1400" dirty="0" smtClean="0"/>
              <a:t>Dahinter steht, was das für dich bedeutet. </a:t>
            </a:r>
            <a:endParaRPr lang="de-DE" sz="1400" dirty="0"/>
          </a:p>
        </p:txBody>
      </p:sp>
      <p:pic>
        <p:nvPicPr>
          <p:cNvPr id="28" name="Bildplatzhalter 26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29" name="Wolkenförmige Legende 28"/>
          <p:cNvSpPr/>
          <p:nvPr/>
        </p:nvSpPr>
        <p:spPr>
          <a:xfrm>
            <a:off x="5552400" y="98630"/>
            <a:ext cx="2025225" cy="1440160"/>
          </a:xfrm>
          <a:prstGeom prst="cloudCallout">
            <a:avLst>
              <a:gd name="adj1" fmla="val -37211"/>
              <a:gd name="adj2" fmla="val 793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0" name="Textfeld 29"/>
          <p:cNvSpPr txBox="1"/>
          <p:nvPr/>
        </p:nvSpPr>
        <p:spPr>
          <a:xfrm>
            <a:off x="5777425" y="368660"/>
            <a:ext cx="16201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1050" dirty="0" err="1" smtClean="0"/>
              <a:t>Echolalien</a:t>
            </a:r>
            <a:r>
              <a:rPr lang="de-DE" sz="1050" dirty="0" smtClean="0"/>
              <a:t> kommen besonders bei Menschen aus dem Autismus-Spektrum häufig vor.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69945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ichbuchbiografie.png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Mein Ich-Buch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de-DE" dirty="0" smtClean="0"/>
              <a:t>mein Ich-Buch</a:t>
            </a:r>
            <a:endParaRPr lang="de-DE" dirty="0"/>
          </a:p>
        </p:txBody>
      </p:sp>
      <p:pic>
        <p:nvPicPr>
          <p:cNvPr id="26" name="Bildplatzhalter 25" descr="ichbuchbiografie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 anchor="t"/>
          <a:lstStyle/>
          <a:p>
            <a:r>
              <a:rPr lang="de-DE" dirty="0" smtClean="0"/>
              <a:t>Dieses Ich-Buch habe ich seit 2000.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609184" y="2204976"/>
            <a:ext cx="1198800" cy="1008000"/>
          </a:xfrm>
        </p:spPr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 anchor="t"/>
          <a:lstStyle/>
          <a:p>
            <a:r>
              <a:rPr lang="de-DE" dirty="0" smtClean="0"/>
              <a:t>Ich habe es zusammen mit XY gemacht.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>
          <a:xfrm>
            <a:off x="2576736" y="2420888"/>
            <a:ext cx="959440" cy="791768"/>
          </a:xfrm>
        </p:spPr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 anchor="t"/>
          <a:lstStyle/>
          <a:p>
            <a:r>
              <a:rPr lang="de-DE" dirty="0" smtClean="0"/>
              <a:t>Die digitale Sicherung ist hier: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2"/>
          </p:nvPr>
        </p:nvSpPr>
        <p:spPr>
          <a:xfrm>
            <a:off x="4353600" y="2204656"/>
            <a:ext cx="1198800" cy="1008000"/>
          </a:xfrm>
        </p:spPr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 anchor="t"/>
          <a:lstStyle/>
          <a:p>
            <a:r>
              <a:rPr lang="de-DE" dirty="0" smtClean="0"/>
              <a:t>Änderungen mache ich zusammen mit: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4"/>
          </p:nvPr>
        </p:nvSpPr>
        <p:spPr>
          <a:xfrm>
            <a:off x="6225808" y="2204656"/>
            <a:ext cx="1198800" cy="1008000"/>
          </a:xfrm>
        </p:spPr>
      </p:sp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 anchor="t"/>
          <a:lstStyle/>
          <a:p>
            <a:r>
              <a:rPr lang="de-DE" dirty="0" smtClean="0"/>
              <a:t>Mein Ich-Buch ist immer hier: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6"/>
          </p:nvPr>
        </p:nvSpPr>
        <p:spPr>
          <a:xfrm>
            <a:off x="8098314" y="2204656"/>
            <a:ext cx="1198800" cy="1008000"/>
          </a:xfrm>
        </p:spPr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/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Diese Sinneseindrücke mag ich besonders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Sinneseindrücke</a:t>
            </a:r>
            <a:endParaRPr lang="de-DE" dirty="0"/>
          </a:p>
        </p:txBody>
      </p:sp>
      <p:pic>
        <p:nvPicPr>
          <p:cNvPr id="50" name="Bildplatzhalter 49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>
            <a:off x="8409384" y="188045"/>
            <a:ext cx="599423" cy="503113"/>
          </a:xfrm>
        </p:spPr>
      </p:pic>
      <p:sp>
        <p:nvSpPr>
          <p:cNvPr id="27" name="Textplatzhalter 2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2" name="Textplatzhalter 31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34" name="Textplatzhalter 33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36" name="Textplatzhalter 3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4" name="Textplatzhalter 4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46" name="Textplatzhalter 45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Bildplatzhalter 46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8" name="Textplatzhalter 47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67"/>
          </p:nvPr>
        </p:nvSpPr>
        <p:spPr/>
      </p:sp>
      <p:pic>
        <p:nvPicPr>
          <p:cNvPr id="51" name="Bild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85" y="525129"/>
            <a:ext cx="570761" cy="476174"/>
          </a:xfrm>
          <a:prstGeom prst="rect">
            <a:avLst/>
          </a:prstGeom>
        </p:spPr>
      </p:pic>
      <p:pic>
        <p:nvPicPr>
          <p:cNvPr id="52" name="Bild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4" y="258353"/>
            <a:ext cx="518778" cy="432805"/>
          </a:xfrm>
          <a:prstGeom prst="rect">
            <a:avLst/>
          </a:prstGeom>
        </p:spPr>
      </p:pic>
      <p:pic>
        <p:nvPicPr>
          <p:cNvPr id="53" name="Bildplatzhalter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>
            <a:off x="3171536" y="5917163"/>
            <a:ext cx="541890" cy="454824"/>
          </a:xfrm>
          <a:prstGeom prst="rect">
            <a:avLst/>
          </a:prstGeom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83" y="6199854"/>
            <a:ext cx="390145" cy="325490"/>
          </a:xfrm>
          <a:prstGeom prst="rect">
            <a:avLst/>
          </a:prstGeom>
        </p:spPr>
      </p:pic>
      <p:pic>
        <p:nvPicPr>
          <p:cNvPr id="55" name="Bild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56" y="5949280"/>
            <a:ext cx="403645" cy="3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>
          <a:xfrm>
            <a:off x="416496" y="476672"/>
            <a:ext cx="8420100" cy="864096"/>
          </a:xfrm>
        </p:spPr>
        <p:txBody>
          <a:bodyPr/>
          <a:lstStyle/>
          <a:p>
            <a:r>
              <a:rPr lang="de-DE" dirty="0" smtClean="0"/>
              <a:t>Ideen für die Deckblatt-Gestaltung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3224808" y="2996952"/>
            <a:ext cx="6264696" cy="280831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de-DE" sz="6600" dirty="0" smtClean="0">
                <a:solidFill>
                  <a:schemeClr val="tx1"/>
                </a:solidFill>
              </a:rPr>
              <a:t>Auf das Deckblatt sollte evtl. ein Hinweis für die Leser:</a:t>
            </a:r>
            <a:br>
              <a:rPr lang="de-DE" sz="6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/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>Dieses Buch hilft dir, mich etwas besser kennenzulernen </a:t>
            </a:r>
          </a:p>
          <a:p>
            <a:pPr algn="l">
              <a:lnSpc>
                <a:spcPct val="170000"/>
              </a:lnSpc>
            </a:pPr>
            <a:r>
              <a:rPr lang="de-DE" sz="4000" dirty="0" smtClean="0">
                <a:solidFill>
                  <a:schemeClr val="tx1"/>
                </a:solidFill>
              </a:rPr>
              <a:t>und zeigt dir, wie ich kommuniziere. </a:t>
            </a:r>
            <a:br>
              <a:rPr lang="de-DE" sz="4000" dirty="0" smtClean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>Bitte schaue es mit mir zusammen an, </a:t>
            </a:r>
          </a:p>
          <a:p>
            <a:pPr algn="l">
              <a:lnSpc>
                <a:spcPct val="170000"/>
              </a:lnSpc>
            </a:pPr>
            <a:r>
              <a:rPr lang="de-DE" sz="4000" dirty="0" smtClean="0">
                <a:solidFill>
                  <a:schemeClr val="tx1"/>
                </a:solidFill>
              </a:rPr>
              <a:t>damit wir dabei miteinander ins Gespräch kommen können! </a:t>
            </a:r>
            <a:br>
              <a:rPr lang="de-DE" sz="4000" dirty="0" smtClean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>Du musst mich auf jeden Fall fragen, bevor du es dir anschaust!</a:t>
            </a:r>
          </a:p>
          <a:p>
            <a:pPr algn="l">
              <a:lnSpc>
                <a:spcPct val="170000"/>
              </a:lnSpc>
            </a:pPr>
            <a:r>
              <a:rPr lang="de-DE" sz="4000" dirty="0" smtClean="0">
                <a:solidFill>
                  <a:schemeClr val="tx1"/>
                </a:solidFill>
              </a:rPr>
              <a:t>Manche Seiten sind richtig geheim, das merkst du dann schon. </a:t>
            </a:r>
          </a:p>
          <a:p>
            <a:pPr algn="l">
              <a:lnSpc>
                <a:spcPct val="170000"/>
              </a:lnSpc>
            </a:pPr>
            <a:r>
              <a:rPr lang="de-DE" sz="4000" dirty="0" smtClean="0">
                <a:solidFill>
                  <a:schemeClr val="tx1"/>
                </a:solidFill>
              </a:rPr>
              <a:t>Bitte hab Verständnis dafür, dass wir uns erst ein bisschen kennenlernen müssen, </a:t>
            </a:r>
          </a:p>
          <a:p>
            <a:pPr algn="l">
              <a:lnSpc>
                <a:spcPct val="170000"/>
              </a:lnSpc>
            </a:pPr>
            <a:r>
              <a:rPr lang="de-DE" sz="4000" dirty="0" smtClean="0">
                <a:solidFill>
                  <a:schemeClr val="tx1"/>
                </a:solidFill>
              </a:rPr>
              <a:t>bevor ich dir alles von mir erzähle.</a:t>
            </a:r>
            <a:br>
              <a:rPr lang="de-DE" sz="4000" dirty="0" smtClean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/>
            </a:r>
            <a:br>
              <a:rPr lang="de-DE" sz="4000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60512" y="980728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viele Fotos aus verschiedenen Lebensaltern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eine Spaß-Foto-Session machen: verkleiden, Kopfstand, Grimassen, ...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Hintergrund malen, Foto und Name drauf kleben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aus buntem Papier mit der Schneidemaschine streifen schneiden, aufkleben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Formen aus schönem Papier ausstanzen, Seite damit bekleben, ganz oben Foto und Name drauf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/>
              <a:t> ... sei kreativ</a:t>
            </a:r>
            <a:endParaRPr lang="de-DE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platzhalter 50" descr="moegen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0" name="Textplatzhalter 2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mag ich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Das mag ich</a:t>
            </a:r>
            <a:endParaRPr lang="de-DE" dirty="0"/>
          </a:p>
        </p:txBody>
      </p:sp>
      <p:pic>
        <p:nvPicPr>
          <p:cNvPr id="50" name="Bildplatzhalter 49" descr="moege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27" name="Textplatzhalter 2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2" name="Textplatzhalter 31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34" name="Textplatzhalter 33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36" name="Textplatzhalter 3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4" name="Textplatzhalter 4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46" name="Textplatzhalter 45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Bildplatzhalter 46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8" name="Textplatzhalter 47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52" name="Wolkenförmige Legende 51"/>
          <p:cNvSpPr/>
          <p:nvPr/>
        </p:nvSpPr>
        <p:spPr>
          <a:xfrm>
            <a:off x="2648745" y="116632"/>
            <a:ext cx="3816424" cy="1621344"/>
          </a:xfrm>
          <a:prstGeom prst="cloudCallout">
            <a:avLst>
              <a:gd name="adj1" fmla="val -62410"/>
              <a:gd name="adj2" fmla="val 513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3401155" y="260648"/>
            <a:ext cx="3064013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200" b="1" dirty="0" smtClean="0"/>
              <a:t>Lieblings ...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Spielzeug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Fernsehsendung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Sport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Aktivität mit anderen</a:t>
            </a:r>
          </a:p>
          <a:p>
            <a:pPr>
              <a:buFont typeface="Arial" pitchFamily="34" charset="0"/>
              <a:buChar char="•"/>
            </a:pPr>
            <a:r>
              <a:rPr lang="de-DE" sz="900" dirty="0" smtClean="0"/>
              <a:t>Aktivität alleine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Musiker/Band</a:t>
            </a:r>
          </a:p>
          <a:p>
            <a:pPr>
              <a:buFont typeface="Arial" pitchFamily="34" charset="0"/>
              <a:buChar char="•"/>
            </a:pPr>
            <a:r>
              <a:rPr lang="de-DE" sz="900" dirty="0" smtClean="0"/>
              <a:t> Gegenstand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Thema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Interesse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Ort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Farbe</a:t>
            </a:r>
          </a:p>
          <a:p>
            <a:pPr>
              <a:buFont typeface="Arial" pitchFamily="34" charset="0"/>
              <a:buChar char="•"/>
            </a:pPr>
            <a:r>
              <a:rPr lang="de-DE" sz="900" dirty="0" smtClean="0"/>
              <a:t> Kuscheltier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Wochenprogrammpunkt</a:t>
            </a:r>
          </a:p>
          <a:p>
            <a:pPr>
              <a:buFont typeface="Arial" pitchFamily="34" charset="0"/>
              <a:buChar char="•"/>
            </a:pPr>
            <a:r>
              <a:rPr lang="de-DE" sz="900" dirty="0" smtClean="0"/>
              <a:t> Schulfach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Arbeit/Aufgabe</a:t>
            </a:r>
          </a:p>
          <a:p>
            <a:pPr>
              <a:buFont typeface="Arial" pitchFamily="34" charset="0"/>
              <a:buChar char="•"/>
            </a:pPr>
            <a:r>
              <a:rPr lang="de-DE" sz="900" dirty="0"/>
              <a:t> </a:t>
            </a:r>
            <a:r>
              <a:rPr lang="de-DE" sz="900" dirty="0" smtClean="0"/>
              <a:t>Tier</a:t>
            </a:r>
          </a:p>
          <a:p>
            <a:pPr>
              <a:buFont typeface="Arial" pitchFamily="34" charset="0"/>
              <a:buChar char="•"/>
            </a:pPr>
            <a:endParaRPr lang="de-DE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buh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mag ich nicht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>
          <a:xfrm>
            <a:off x="2964954" y="6525344"/>
            <a:ext cx="1268116" cy="215900"/>
          </a:xfrm>
        </p:spPr>
        <p:txBody>
          <a:bodyPr/>
          <a:lstStyle/>
          <a:p>
            <a:r>
              <a:rPr lang="de-DE" dirty="0" smtClean="0"/>
              <a:t>Das mag ich nicht</a:t>
            </a:r>
            <a:endParaRPr lang="de-DE" dirty="0"/>
          </a:p>
        </p:txBody>
      </p:sp>
      <p:pic>
        <p:nvPicPr>
          <p:cNvPr id="26" name="Bildplatzhalter 25" descr="buh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Davor habe ich Angst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>
          <a:xfrm>
            <a:off x="2964954" y="6309320"/>
            <a:ext cx="1268116" cy="359916"/>
          </a:xfrm>
        </p:spPr>
        <p:txBody>
          <a:bodyPr/>
          <a:lstStyle/>
          <a:p>
            <a:r>
              <a:rPr lang="de-DE" dirty="0" smtClean="0"/>
              <a:t>Davor </a:t>
            </a:r>
          </a:p>
          <a:p>
            <a:r>
              <a:rPr lang="de-DE" dirty="0" smtClean="0"/>
              <a:t>habe ich Angst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pic>
        <p:nvPicPr>
          <p:cNvPr id="29" name="Bildplatzhalter 28" descr="fuerchten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275" r="275"/>
          <a:stretch>
            <a:fillRect/>
          </a:stretch>
        </p:blipFill>
        <p:spPr/>
      </p:pic>
      <p:pic>
        <p:nvPicPr>
          <p:cNvPr id="31" name="Bildplatzhalter 30" descr="fuerchten.png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/>
          <a:srcRect l="189" r="189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platzhalter 78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Auslöser – Reaktion - Hilfestellung</a:t>
            </a:r>
            <a:endParaRPr lang="de-DE" dirty="0"/>
          </a:p>
        </p:txBody>
      </p:sp>
      <p:sp>
        <p:nvSpPr>
          <p:cNvPr id="80" name="Textplatzhalter 79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Reaktionen</a:t>
            </a:r>
            <a:endParaRPr lang="de-DE" dirty="0"/>
          </a:p>
        </p:txBody>
      </p:sp>
      <p:pic>
        <p:nvPicPr>
          <p:cNvPr id="101" name="Bildplatzhalter 100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" b="-303"/>
          <a:stretch/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Manchmal reagiere ich so</a:t>
            </a:r>
            <a:endParaRPr lang="de-DE" dirty="0"/>
          </a:p>
        </p:txBody>
      </p:sp>
      <p:sp>
        <p:nvSpPr>
          <p:cNvPr id="77" name="Bildplatzhalter 7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1" name="Textplatzhalter 80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2" name="Bildplatzhalter 81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83" name="Textplatzhalter 82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4" name="Bildplatzhalter 83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85" name="Textplatzhalter 84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6" name="Bildplatzhalter 85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87" name="Textplatzhalter 86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8" name="Bildplatzhalter 87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89" name="Textplatzhalter 88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0" name="Bildplatzhalter 89"/>
          <p:cNvSpPr>
            <a:spLocks noGrp="1"/>
          </p:cNvSpPr>
          <p:nvPr>
            <p:ph type="pic" sz="quarter" idx="69"/>
          </p:nvPr>
        </p:nvSpPr>
        <p:spPr/>
      </p:sp>
      <p:sp>
        <p:nvSpPr>
          <p:cNvPr id="91" name="Textplatzhalter 90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2" name="Bildplatzhalter 91"/>
          <p:cNvSpPr>
            <a:spLocks noGrp="1"/>
          </p:cNvSpPr>
          <p:nvPr>
            <p:ph type="pic" sz="quarter" idx="71"/>
          </p:nvPr>
        </p:nvSpPr>
        <p:spPr/>
      </p:sp>
      <p:sp>
        <p:nvSpPr>
          <p:cNvPr id="93" name="Textplatzhalter 92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4" name="Bildplatzhalter 93"/>
          <p:cNvSpPr>
            <a:spLocks noGrp="1"/>
          </p:cNvSpPr>
          <p:nvPr>
            <p:ph type="pic" sz="quarter" idx="73"/>
          </p:nvPr>
        </p:nvSpPr>
        <p:spPr/>
      </p:sp>
      <p:sp>
        <p:nvSpPr>
          <p:cNvPr id="95" name="Textplatzhalter 94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6" name="Bildplatzhalter 95"/>
          <p:cNvSpPr>
            <a:spLocks noGrp="1"/>
          </p:cNvSpPr>
          <p:nvPr>
            <p:ph type="pic" sz="quarter" idx="75"/>
          </p:nvPr>
        </p:nvSpPr>
        <p:spPr/>
      </p:sp>
      <p:sp>
        <p:nvSpPr>
          <p:cNvPr id="97" name="Textplatzhalter 96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8" name="Bildplatzhalter 97"/>
          <p:cNvSpPr>
            <a:spLocks noGrp="1"/>
          </p:cNvSpPr>
          <p:nvPr>
            <p:ph type="pic" sz="quarter" idx="77"/>
          </p:nvPr>
        </p:nvSpPr>
        <p:spPr/>
      </p:sp>
      <p:sp>
        <p:nvSpPr>
          <p:cNvPr id="99" name="Textplatzhalter 98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0" name="Bildplatzhalter 99"/>
          <p:cNvSpPr>
            <a:spLocks noGrp="1"/>
          </p:cNvSpPr>
          <p:nvPr>
            <p:ph type="pic" sz="quarter" idx="79"/>
          </p:nvPr>
        </p:nvSpPr>
        <p:spPr/>
      </p:sp>
      <p:pic>
        <p:nvPicPr>
          <p:cNvPr id="102" name="Bildplatzhalter 100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/>
        </p:blipFill>
        <p:spPr/>
      </p:pic>
    </p:spTree>
    <p:extLst>
      <p:ext uri="{BB962C8B-B14F-4D97-AF65-F5344CB8AC3E}">
        <p14:creationId xmlns:p14="http://schemas.microsoft.com/office/powerpoint/2010/main" val="2361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kleidung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ist meine Lieblingskleidung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Kleidung</a:t>
            </a:r>
            <a:endParaRPr lang="de-DE" dirty="0"/>
          </a:p>
        </p:txBody>
      </p:sp>
      <p:pic>
        <p:nvPicPr>
          <p:cNvPr id="26" name="Bildplatzhalter 25" descr="kleidung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essen4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189" r="189"/>
          <a:stretch>
            <a:fillRect/>
          </a:stretch>
        </p:blipFill>
        <p:spPr>
          <a:xfrm>
            <a:off x="3300488" y="5949279"/>
            <a:ext cx="644400" cy="54000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>
          <a:xfrm>
            <a:off x="479306" y="620688"/>
            <a:ext cx="7748588" cy="461963"/>
          </a:xfrm>
        </p:spPr>
        <p:txBody>
          <a:bodyPr/>
          <a:lstStyle/>
          <a:p>
            <a:r>
              <a:rPr lang="de-DE" dirty="0" smtClean="0"/>
              <a:t>Essen und Getränke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>
          <a:xfrm>
            <a:off x="2964954" y="6525344"/>
            <a:ext cx="1231958" cy="215900"/>
          </a:xfrm>
        </p:spPr>
        <p:txBody>
          <a:bodyPr/>
          <a:lstStyle/>
          <a:p>
            <a:r>
              <a:rPr lang="de-DE" dirty="0" smtClean="0"/>
              <a:t>Essen + Getränke</a:t>
            </a:r>
            <a:endParaRPr lang="de-DE" dirty="0"/>
          </a:p>
        </p:txBody>
      </p:sp>
      <p:pic>
        <p:nvPicPr>
          <p:cNvPr id="26" name="Bildplatzhalter 25" descr="essen4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>
          <a:xfrm>
            <a:off x="8488688" y="261591"/>
            <a:ext cx="856800" cy="719137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1268760"/>
            <a:ext cx="3528392" cy="432048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de-DE" sz="1400" dirty="0" smtClean="0"/>
              <a:t>Das mag ich gerne</a:t>
            </a:r>
            <a:endParaRPr lang="de-DE" sz="14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488504" y="1844824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28" name="Bildplatzhalter 27" descr="leckerFB.png"/>
          <p:cNvPicPr>
            <a:picLocks noGrp="1" noChangeAspect="1"/>
          </p:cNvPicPr>
          <p:nvPr>
            <p:ph type="pic" sz="quarter" idx="51"/>
          </p:nvPr>
        </p:nvPicPr>
        <p:blipFill>
          <a:blip r:embed="rId4" cstate="print"/>
          <a:srcRect l="403" r="403"/>
          <a:stretch>
            <a:fillRect/>
          </a:stretch>
        </p:blipFill>
        <p:spPr>
          <a:xfrm>
            <a:off x="2144688" y="1281485"/>
            <a:ext cx="483562" cy="406599"/>
          </a:xfrm>
        </p:spPr>
      </p:pic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>
          <a:xfrm>
            <a:off x="4160912" y="1844825"/>
            <a:ext cx="1584176" cy="1080000"/>
          </a:xfrm>
        </p:spPr>
        <p:txBody>
          <a:bodyPr anchor="t"/>
          <a:lstStyle/>
          <a:p>
            <a:r>
              <a:rPr lang="de-DE" dirty="0" smtClean="0"/>
              <a:t>         Hunger drücke       </a:t>
            </a:r>
          </a:p>
          <a:p>
            <a:r>
              <a:rPr lang="de-DE" dirty="0" smtClean="0"/>
              <a:t>         ich so aus:</a:t>
            </a:r>
            <a:endParaRPr lang="de-DE" dirty="0"/>
          </a:p>
        </p:txBody>
      </p:sp>
      <p:sp>
        <p:nvSpPr>
          <p:cNvPr id="29" name="Textplatzhalter 5"/>
          <p:cNvSpPr txBox="1">
            <a:spLocks/>
          </p:cNvSpPr>
          <p:nvPr/>
        </p:nvSpPr>
        <p:spPr>
          <a:xfrm>
            <a:off x="5889104" y="1268760"/>
            <a:ext cx="3528392" cy="432048"/>
          </a:xfrm>
          <a:prstGeom prst="rect">
            <a:avLst/>
          </a:prstGeom>
          <a:solidFill>
            <a:srgbClr val="E76C5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Zeh" pitchFamily="50" charset="0"/>
                <a:ea typeface="+mn-ea"/>
                <a:cs typeface="+mn-cs"/>
              </a:rPr>
              <a:t>Das mag ich nicht</a:t>
            </a:r>
            <a:r>
              <a:rPr kumimoji="0" lang="de-DE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Zeh" pitchFamily="50" charset="0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Zeh" pitchFamily="50" charset="0"/>
                <a:ea typeface="+mn-ea"/>
                <a:cs typeface="+mn-cs"/>
              </a:rPr>
              <a:t>gerne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eZeh" pitchFamily="50" charset="0"/>
              <a:ea typeface="+mn-ea"/>
              <a:cs typeface="+mn-cs"/>
            </a:endParaRPr>
          </a:p>
        </p:txBody>
      </p:sp>
      <p:pic>
        <p:nvPicPr>
          <p:cNvPr id="32" name="Bildplatzhalter 31" descr="ekligFB.png"/>
          <p:cNvPicPr>
            <a:picLocks noGrp="1" noChangeAspect="1"/>
          </p:cNvPicPr>
          <p:nvPr>
            <p:ph type="pic" sz="quarter" idx="51"/>
          </p:nvPr>
        </p:nvPicPr>
        <p:blipFill>
          <a:blip r:embed="rId5" cstate="print"/>
          <a:srcRect l="403" r="403"/>
          <a:stretch>
            <a:fillRect/>
          </a:stretch>
        </p:blipFill>
        <p:spPr>
          <a:xfrm>
            <a:off x="8049344" y="1281384"/>
            <a:ext cx="483801" cy="406800"/>
          </a:xfrm>
        </p:spPr>
      </p:pic>
      <p:sp>
        <p:nvSpPr>
          <p:cNvPr id="33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609184" y="1916882"/>
            <a:ext cx="864000" cy="648000"/>
          </a:xfrm>
        </p:spPr>
      </p:sp>
      <p:sp>
        <p:nvSpPr>
          <p:cNvPr id="34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1712760" y="1844824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5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1833440" y="1916882"/>
            <a:ext cx="864000" cy="648000"/>
          </a:xfrm>
        </p:spPr>
      </p:sp>
      <p:sp>
        <p:nvSpPr>
          <p:cNvPr id="36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2936896" y="1844824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7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3057576" y="1916882"/>
            <a:ext cx="864000" cy="648000"/>
          </a:xfrm>
        </p:spPr>
      </p:sp>
      <p:sp>
        <p:nvSpPr>
          <p:cNvPr id="38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488504" y="3068960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39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609184" y="3141018"/>
            <a:ext cx="864000" cy="648000"/>
          </a:xfrm>
        </p:spPr>
      </p:sp>
      <p:sp>
        <p:nvSpPr>
          <p:cNvPr id="40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1712760" y="3068960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1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1833440" y="3141018"/>
            <a:ext cx="864000" cy="648000"/>
          </a:xfrm>
        </p:spPr>
      </p:sp>
      <p:sp>
        <p:nvSpPr>
          <p:cNvPr id="42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2936896" y="3068960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3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3057576" y="3141018"/>
            <a:ext cx="864000" cy="648000"/>
          </a:xfrm>
        </p:spPr>
      </p:sp>
      <p:sp>
        <p:nvSpPr>
          <p:cNvPr id="44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488504" y="4293096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5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609184" y="4365154"/>
            <a:ext cx="864000" cy="648000"/>
          </a:xfrm>
        </p:spPr>
      </p:sp>
      <p:sp>
        <p:nvSpPr>
          <p:cNvPr id="46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1712760" y="4293096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7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1833440" y="4365154"/>
            <a:ext cx="864000" cy="648000"/>
          </a:xfrm>
        </p:spPr>
      </p:sp>
      <p:sp>
        <p:nvSpPr>
          <p:cNvPr id="48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2936896" y="4293096"/>
            <a:ext cx="1080000" cy="1080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9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3057576" y="4365154"/>
            <a:ext cx="864000" cy="648000"/>
          </a:xfrm>
        </p:spPr>
      </p:sp>
      <p:sp>
        <p:nvSpPr>
          <p:cNvPr id="50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5889104" y="1844824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1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6009784" y="1916882"/>
            <a:ext cx="864000" cy="648000"/>
          </a:xfrm>
          <a:solidFill>
            <a:srgbClr val="E76C57"/>
          </a:solidFill>
        </p:spPr>
      </p:sp>
      <p:sp>
        <p:nvSpPr>
          <p:cNvPr id="52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7113360" y="1844824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3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7234040" y="1916882"/>
            <a:ext cx="864000" cy="648000"/>
          </a:xfrm>
          <a:solidFill>
            <a:srgbClr val="E76C57"/>
          </a:solidFill>
        </p:spPr>
      </p:sp>
      <p:sp>
        <p:nvSpPr>
          <p:cNvPr id="54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8337496" y="1844824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5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8458176" y="1916882"/>
            <a:ext cx="864000" cy="648000"/>
          </a:xfrm>
          <a:solidFill>
            <a:srgbClr val="E76C57"/>
          </a:solidFill>
        </p:spPr>
      </p:sp>
      <p:sp>
        <p:nvSpPr>
          <p:cNvPr id="56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5889104" y="3068960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7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6009784" y="3141018"/>
            <a:ext cx="864000" cy="648000"/>
          </a:xfrm>
          <a:solidFill>
            <a:srgbClr val="E76C57"/>
          </a:solidFill>
        </p:spPr>
      </p:sp>
      <p:sp>
        <p:nvSpPr>
          <p:cNvPr id="58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7113360" y="3068960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9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7234040" y="3141018"/>
            <a:ext cx="864000" cy="648000"/>
          </a:xfrm>
          <a:solidFill>
            <a:srgbClr val="E76C57"/>
          </a:solidFill>
        </p:spPr>
      </p:sp>
      <p:sp>
        <p:nvSpPr>
          <p:cNvPr id="60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8337496" y="3068960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1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8458176" y="3141018"/>
            <a:ext cx="864000" cy="648000"/>
          </a:xfrm>
          <a:solidFill>
            <a:srgbClr val="E76C57"/>
          </a:solidFill>
        </p:spPr>
      </p:sp>
      <p:sp>
        <p:nvSpPr>
          <p:cNvPr id="62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5889104" y="4293096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3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6009784" y="4365154"/>
            <a:ext cx="864000" cy="648000"/>
          </a:xfrm>
          <a:solidFill>
            <a:srgbClr val="E76C57"/>
          </a:solidFill>
        </p:spPr>
      </p:sp>
      <p:sp>
        <p:nvSpPr>
          <p:cNvPr id="64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7113360" y="4293096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5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7234040" y="4365154"/>
            <a:ext cx="864000" cy="648000"/>
          </a:xfrm>
          <a:solidFill>
            <a:srgbClr val="E76C57"/>
          </a:solidFill>
        </p:spPr>
      </p:sp>
      <p:sp>
        <p:nvSpPr>
          <p:cNvPr id="66" name="Textplatzhalter 7"/>
          <p:cNvSpPr>
            <a:spLocks noGrp="1"/>
          </p:cNvSpPr>
          <p:nvPr>
            <p:ph type="body" sz="quarter" idx="50"/>
          </p:nvPr>
        </p:nvSpPr>
        <p:spPr>
          <a:xfrm>
            <a:off x="8337496" y="4293096"/>
            <a:ext cx="1080000" cy="1080000"/>
          </a:xfrm>
          <a:solidFill>
            <a:srgbClr val="E76C57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7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8458176" y="4365154"/>
            <a:ext cx="864000" cy="648000"/>
          </a:xfrm>
          <a:solidFill>
            <a:srgbClr val="E76C57"/>
          </a:solidFill>
        </p:spPr>
      </p:sp>
      <p:sp>
        <p:nvSpPr>
          <p:cNvPr id="68" name="Textplatzhalter 9"/>
          <p:cNvSpPr>
            <a:spLocks noGrp="1"/>
          </p:cNvSpPr>
          <p:nvPr>
            <p:ph type="body" sz="quarter" idx="52"/>
          </p:nvPr>
        </p:nvSpPr>
        <p:spPr>
          <a:xfrm>
            <a:off x="4160912" y="3069080"/>
            <a:ext cx="1584176" cy="1080000"/>
          </a:xfrm>
        </p:spPr>
        <p:txBody>
          <a:bodyPr anchor="t"/>
          <a:lstStyle/>
          <a:p>
            <a:r>
              <a:rPr lang="de-DE" dirty="0" smtClean="0"/>
              <a:t>         Durst drücke </a:t>
            </a:r>
          </a:p>
          <a:p>
            <a:r>
              <a:rPr lang="de-DE" dirty="0" smtClean="0"/>
              <a:t>         ich so aus:</a:t>
            </a:r>
            <a:endParaRPr lang="de-DE" dirty="0"/>
          </a:p>
        </p:txBody>
      </p:sp>
      <p:sp>
        <p:nvSpPr>
          <p:cNvPr id="69" name="Textplatzhalter 9"/>
          <p:cNvSpPr>
            <a:spLocks noGrp="1"/>
          </p:cNvSpPr>
          <p:nvPr>
            <p:ph type="body" sz="quarter" idx="52"/>
          </p:nvPr>
        </p:nvSpPr>
        <p:spPr>
          <a:xfrm>
            <a:off x="4160912" y="4293216"/>
            <a:ext cx="1584176" cy="1080000"/>
          </a:xfrm>
        </p:spPr>
        <p:txBody>
          <a:bodyPr anchor="t"/>
          <a:lstStyle/>
          <a:p>
            <a:r>
              <a:rPr lang="de-DE" dirty="0" smtClean="0"/>
              <a:t>          Das darf ich </a:t>
            </a:r>
          </a:p>
          <a:p>
            <a:r>
              <a:rPr lang="de-DE" dirty="0" smtClean="0"/>
              <a:t>          </a:t>
            </a:r>
            <a:r>
              <a:rPr lang="de-DE" b="1" dirty="0" smtClean="0">
                <a:solidFill>
                  <a:srgbClr val="FF0000"/>
                </a:solidFill>
              </a:rPr>
              <a:t>nicht</a:t>
            </a:r>
            <a:r>
              <a:rPr lang="de-DE" dirty="0" smtClean="0"/>
              <a:t> essen:</a:t>
            </a:r>
            <a:endParaRPr lang="de-DE" dirty="0"/>
          </a:p>
        </p:txBody>
      </p:sp>
      <p:pic>
        <p:nvPicPr>
          <p:cNvPr id="3074" name="Picture 2" descr="C:\Users\Königskind\Pictures\Metacom\Eigenschaften_Emotionen\hungrig_hung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912" y="1844824"/>
            <a:ext cx="396000" cy="330358"/>
          </a:xfrm>
          <a:prstGeom prst="rect">
            <a:avLst/>
          </a:prstGeom>
          <a:noFill/>
        </p:spPr>
      </p:pic>
      <p:pic>
        <p:nvPicPr>
          <p:cNvPr id="3075" name="Picture 3" descr="C:\Users\Königskind\Pictures\Metacom\Eigenschaften_Emotionen\durstig_dur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6912" y="3141018"/>
            <a:ext cx="360000" cy="300325"/>
          </a:xfrm>
          <a:prstGeom prst="rect">
            <a:avLst/>
          </a:prstGeom>
          <a:noFill/>
        </p:spPr>
      </p:pic>
      <p:grpSp>
        <p:nvGrpSpPr>
          <p:cNvPr id="77" name="Gruppieren 76"/>
          <p:cNvGrpSpPr/>
          <p:nvPr/>
        </p:nvGrpSpPr>
        <p:grpSpPr>
          <a:xfrm>
            <a:off x="4196912" y="4365154"/>
            <a:ext cx="360000" cy="288000"/>
            <a:chOff x="4664968" y="4557827"/>
            <a:chExt cx="563389" cy="469999"/>
          </a:xfrm>
        </p:grpSpPr>
        <p:pic>
          <p:nvPicPr>
            <p:cNvPr id="3077" name="Picture 5" descr="C:\Users\Königskind\Pictures\Metacom\Verhalten\schmatzenSW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64968" y="4557827"/>
              <a:ext cx="545802" cy="455327"/>
            </a:xfrm>
            <a:prstGeom prst="rect">
              <a:avLst/>
            </a:prstGeom>
            <a:noFill/>
          </p:spPr>
        </p:pic>
        <p:pic>
          <p:nvPicPr>
            <p:cNvPr id="3078" name="Picture 6" descr="C:\Users\Königskind\Pictures\Metacom\Kleine_Worte\nichtkein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64968" y="4557827"/>
              <a:ext cx="563389" cy="469999"/>
            </a:xfrm>
            <a:prstGeom prst="rect">
              <a:avLst/>
            </a:prstGeom>
            <a:noFill/>
          </p:spPr>
        </p:pic>
      </p:grpSp>
      <p:pic>
        <p:nvPicPr>
          <p:cNvPr id="3079" name="Picture 7" descr="C:\Users\Königskind\Pictures\Metacom\Lebensmittel_Trinken\strohhalmsaf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29464" y="188640"/>
            <a:ext cx="608573" cy="507693"/>
          </a:xfrm>
          <a:prstGeom prst="rect">
            <a:avLst/>
          </a:prstGeom>
          <a:noFill/>
        </p:spPr>
      </p:pic>
      <p:pic>
        <p:nvPicPr>
          <p:cNvPr id="79" name="Picture 7" descr="C:\Users\Königskind\Pictures\Metacom\Lebensmittel_Trinken\strohhalmsaf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00872" y="5918896"/>
            <a:ext cx="468000" cy="39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Ernährung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Ernährung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26" name="Wolkenförmige Legende 25"/>
          <p:cNvSpPr/>
          <p:nvPr/>
        </p:nvSpPr>
        <p:spPr>
          <a:xfrm>
            <a:off x="2648744" y="116631"/>
            <a:ext cx="4320480" cy="1745485"/>
          </a:xfrm>
          <a:prstGeom prst="cloudCallout">
            <a:avLst>
              <a:gd name="adj1" fmla="val -67314"/>
              <a:gd name="adj2" fmla="val 3282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186857" y="315540"/>
            <a:ext cx="33746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50" dirty="0" smtClean="0"/>
              <a:t>Wie muss das Essen zubereitet sein (passiert, ...)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Zeichen </a:t>
            </a:r>
            <a:r>
              <a:rPr lang="de-DE" sz="1050" dirty="0"/>
              <a:t>für die Ankündigung der </a:t>
            </a:r>
            <a:r>
              <a:rPr lang="de-DE" sz="1050" dirty="0" smtClean="0"/>
              <a:t>Essensituation</a:t>
            </a:r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/>
              <a:t>regelmäßige Uhrzeit</a:t>
            </a:r>
            <a:r>
              <a:rPr lang="de-DE" sz="105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Positionierung</a:t>
            </a:r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/>
              <a:t>Wer macht das</a:t>
            </a:r>
            <a:r>
              <a:rPr lang="de-DE" sz="105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Hilfsmittel (Besteck, Teller, Tellerrand, ...)</a:t>
            </a:r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 smtClean="0"/>
              <a:t>Eigenaktivität</a:t>
            </a:r>
            <a:endParaRPr lang="de-DE" sz="1050" dirty="0"/>
          </a:p>
          <a:p>
            <a:endParaRPr lang="de-DE" sz="1050" dirty="0"/>
          </a:p>
        </p:txBody>
      </p:sp>
      <p:pic>
        <p:nvPicPr>
          <p:cNvPr id="29" name="Bildplatzhalter 2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44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freizeit.pn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mache ich in meiner Freizeit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Freizeit</a:t>
            </a:r>
            <a:endParaRPr lang="de-DE" dirty="0"/>
          </a:p>
        </p:txBody>
      </p:sp>
      <p:pic>
        <p:nvPicPr>
          <p:cNvPr id="26" name="Bildplatzhalter 25" descr="freizeit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hausarbeithaushalt2.png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kann ich im Haushalt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Haushalt</a:t>
            </a:r>
            <a:endParaRPr lang="de-DE" dirty="0"/>
          </a:p>
        </p:txBody>
      </p:sp>
      <p:pic>
        <p:nvPicPr>
          <p:cNvPr id="26" name="Bildplatzhalter 25" descr="hausarbeithaushalt2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1268760"/>
            <a:ext cx="1332000" cy="133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Tisch decken</a:t>
            </a:r>
            <a:endParaRPr lang="de-DE" dirty="0"/>
          </a:p>
        </p:txBody>
      </p:sp>
      <p:pic>
        <p:nvPicPr>
          <p:cNvPr id="94" name="Bildplatzhalter 93" descr="tischdecken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t="1662" b="1662"/>
          <a:stretch>
            <a:fillRect/>
          </a:stretch>
        </p:blipFill>
        <p:spPr>
          <a:xfrm>
            <a:off x="609600" y="1341438"/>
            <a:ext cx="1116013" cy="900112"/>
          </a:xfrm>
        </p:spPr>
      </p:pic>
      <p:sp>
        <p:nvSpPr>
          <p:cNvPr id="28" name="Ellipse 27"/>
          <p:cNvSpPr/>
          <p:nvPr/>
        </p:nvSpPr>
        <p:spPr>
          <a:xfrm>
            <a:off x="1496616" y="2240634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2780976"/>
            <a:ext cx="1332000" cy="1332000"/>
          </a:xfrm>
        </p:spPr>
        <p:txBody>
          <a:bodyPr/>
          <a:lstStyle/>
          <a:p>
            <a:r>
              <a:rPr lang="de-DE" dirty="0" smtClean="0"/>
              <a:t>fegen</a:t>
            </a:r>
            <a:endParaRPr lang="de-DE" dirty="0"/>
          </a:p>
        </p:txBody>
      </p:sp>
      <p:pic>
        <p:nvPicPr>
          <p:cNvPr id="100" name="Bildplatzhalter 99" descr="fegen2.pn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 t="1662" b="1662"/>
          <a:stretch>
            <a:fillRect/>
          </a:stretch>
        </p:blipFill>
        <p:spPr>
          <a:xfrm>
            <a:off x="609600" y="2852738"/>
            <a:ext cx="1116013" cy="900112"/>
          </a:xfrm>
        </p:spPr>
      </p:pic>
      <p:sp>
        <p:nvSpPr>
          <p:cNvPr id="31" name="Ellipse 30"/>
          <p:cNvSpPr/>
          <p:nvPr/>
        </p:nvSpPr>
        <p:spPr>
          <a:xfrm>
            <a:off x="1496616" y="3752850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4293144"/>
            <a:ext cx="1332000" cy="1332000"/>
          </a:xfrm>
        </p:spPr>
        <p:txBody>
          <a:bodyPr/>
          <a:lstStyle/>
          <a:p>
            <a:r>
              <a:rPr lang="de-DE" dirty="0" smtClean="0"/>
              <a:t>einkaufen</a:t>
            </a:r>
            <a:endParaRPr lang="de-DE" dirty="0"/>
          </a:p>
        </p:txBody>
      </p:sp>
      <p:pic>
        <p:nvPicPr>
          <p:cNvPr id="106" name="Bildplatzhalter 105" descr="einkaufen.png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/>
          <a:srcRect t="1662" b="1662"/>
          <a:stretch>
            <a:fillRect/>
          </a:stretch>
        </p:blipFill>
        <p:spPr>
          <a:xfrm>
            <a:off x="609600" y="4365625"/>
            <a:ext cx="1116013" cy="900113"/>
          </a:xfrm>
        </p:spPr>
      </p:pic>
      <p:sp>
        <p:nvSpPr>
          <p:cNvPr id="34" name="Ellipse 33"/>
          <p:cNvSpPr/>
          <p:nvPr/>
        </p:nvSpPr>
        <p:spPr>
          <a:xfrm>
            <a:off x="1496616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2000672" y="1268760"/>
            <a:ext cx="1332000" cy="1332000"/>
          </a:xfrm>
        </p:spPr>
        <p:txBody>
          <a:bodyPr/>
          <a:lstStyle/>
          <a:p>
            <a:r>
              <a:rPr lang="de-DE" dirty="0" smtClean="0"/>
              <a:t>abräumen</a:t>
            </a:r>
            <a:endParaRPr lang="de-DE" dirty="0"/>
          </a:p>
        </p:txBody>
      </p:sp>
      <p:pic>
        <p:nvPicPr>
          <p:cNvPr id="95" name="Bildplatzhalter 94" descr="abraeumen.png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/>
          <a:srcRect t="1662" b="1662"/>
          <a:stretch>
            <a:fillRect/>
          </a:stretch>
        </p:blipFill>
        <p:spPr>
          <a:xfrm>
            <a:off x="2120900" y="1341438"/>
            <a:ext cx="1116013" cy="900112"/>
          </a:xfrm>
        </p:spPr>
      </p:pic>
      <p:sp>
        <p:nvSpPr>
          <p:cNvPr id="46" name="Ellipse 45"/>
          <p:cNvSpPr/>
          <p:nvPr/>
        </p:nvSpPr>
        <p:spPr>
          <a:xfrm>
            <a:off x="3008784" y="2240634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2000672" y="2780976"/>
            <a:ext cx="1332000" cy="1332000"/>
          </a:xfrm>
        </p:spPr>
        <p:txBody>
          <a:bodyPr/>
          <a:lstStyle/>
          <a:p>
            <a:r>
              <a:rPr lang="de-DE" dirty="0" smtClean="0"/>
              <a:t>Staub saugen</a:t>
            </a:r>
            <a:endParaRPr lang="de-DE" dirty="0"/>
          </a:p>
        </p:txBody>
      </p:sp>
      <p:pic>
        <p:nvPicPr>
          <p:cNvPr id="101" name="Bildplatzhalter 100" descr="staubsaugen.png"/>
          <p:cNvPicPr>
            <a:picLocks noGrp="1" noChangeAspect="1"/>
          </p:cNvPicPr>
          <p:nvPr>
            <p:ph type="pic" sz="quarter" idx="19"/>
          </p:nvPr>
        </p:nvPicPr>
        <p:blipFill>
          <a:blip r:embed="rId8" cstate="print"/>
          <a:srcRect t="1662" b="1662"/>
          <a:stretch>
            <a:fillRect/>
          </a:stretch>
        </p:blipFill>
        <p:spPr>
          <a:xfrm>
            <a:off x="2120900" y="2852738"/>
            <a:ext cx="1116013" cy="900112"/>
          </a:xfrm>
        </p:spPr>
      </p:pic>
      <p:sp>
        <p:nvSpPr>
          <p:cNvPr id="49" name="Ellipse 48"/>
          <p:cNvSpPr/>
          <p:nvPr/>
        </p:nvSpPr>
        <p:spPr>
          <a:xfrm>
            <a:off x="3008784" y="3752850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2000672" y="4293144"/>
            <a:ext cx="1332000" cy="1332000"/>
          </a:xfrm>
        </p:spPr>
        <p:txBody>
          <a:bodyPr/>
          <a:lstStyle/>
          <a:p>
            <a:r>
              <a:rPr lang="de-DE" dirty="0" smtClean="0"/>
              <a:t>kochen</a:t>
            </a:r>
            <a:endParaRPr lang="de-DE" dirty="0"/>
          </a:p>
        </p:txBody>
      </p:sp>
      <p:pic>
        <p:nvPicPr>
          <p:cNvPr id="107" name="Bildplatzhalter 106" descr="kochen.png"/>
          <p:cNvPicPr>
            <a:picLocks noGrp="1" noChangeAspect="1"/>
          </p:cNvPicPr>
          <p:nvPr>
            <p:ph type="pic" sz="quarter" idx="19"/>
          </p:nvPr>
        </p:nvPicPr>
        <p:blipFill>
          <a:blip r:embed="rId9" cstate="print"/>
          <a:srcRect t="1662" b="1662"/>
          <a:stretch>
            <a:fillRect/>
          </a:stretch>
        </p:blipFill>
        <p:spPr>
          <a:xfrm>
            <a:off x="2120900" y="4365625"/>
            <a:ext cx="1116013" cy="900113"/>
          </a:xfrm>
        </p:spPr>
      </p:pic>
      <p:sp>
        <p:nvSpPr>
          <p:cNvPr id="52" name="Ellipse 51"/>
          <p:cNvSpPr/>
          <p:nvPr/>
        </p:nvSpPr>
        <p:spPr>
          <a:xfrm>
            <a:off x="3008784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512880" y="1268760"/>
            <a:ext cx="1332000" cy="1332000"/>
          </a:xfrm>
        </p:spPr>
        <p:txBody>
          <a:bodyPr/>
          <a:lstStyle/>
          <a:p>
            <a:r>
              <a:rPr lang="de-DE" dirty="0" smtClean="0"/>
              <a:t>abwaschen</a:t>
            </a:r>
            <a:endParaRPr lang="de-DE" dirty="0"/>
          </a:p>
        </p:txBody>
      </p:sp>
      <p:pic>
        <p:nvPicPr>
          <p:cNvPr id="96" name="Bildplatzhalter 95" descr="abwaschen.png"/>
          <p:cNvPicPr>
            <a:picLocks noGrp="1" noChangeAspect="1"/>
          </p:cNvPicPr>
          <p:nvPr>
            <p:ph type="pic" sz="quarter" idx="19"/>
          </p:nvPr>
        </p:nvPicPr>
        <p:blipFill>
          <a:blip r:embed="rId10" cstate="print"/>
          <a:srcRect t="1662" b="1662"/>
          <a:stretch>
            <a:fillRect/>
          </a:stretch>
        </p:blipFill>
        <p:spPr>
          <a:xfrm>
            <a:off x="3633788" y="1341438"/>
            <a:ext cx="1116012" cy="900112"/>
          </a:xfrm>
        </p:spPr>
      </p:pic>
      <p:sp>
        <p:nvSpPr>
          <p:cNvPr id="55" name="Ellipse 54"/>
          <p:cNvSpPr/>
          <p:nvPr/>
        </p:nvSpPr>
        <p:spPr>
          <a:xfrm>
            <a:off x="4520992" y="2240634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512880" y="2780976"/>
            <a:ext cx="1332000" cy="1332000"/>
          </a:xfrm>
        </p:spPr>
        <p:txBody>
          <a:bodyPr/>
          <a:lstStyle/>
          <a:p>
            <a:r>
              <a:rPr lang="de-DE" dirty="0" smtClean="0"/>
              <a:t>wischen</a:t>
            </a:r>
            <a:endParaRPr lang="de-DE" dirty="0"/>
          </a:p>
        </p:txBody>
      </p:sp>
      <p:pic>
        <p:nvPicPr>
          <p:cNvPr id="102" name="Bildplatzhalter 101" descr="wischenfeudeln_boden.png"/>
          <p:cNvPicPr>
            <a:picLocks noGrp="1" noChangeAspect="1"/>
          </p:cNvPicPr>
          <p:nvPr>
            <p:ph type="pic" sz="quarter" idx="19"/>
          </p:nvPr>
        </p:nvPicPr>
        <p:blipFill>
          <a:blip r:embed="rId11" cstate="print"/>
          <a:srcRect t="1662" b="1662"/>
          <a:stretch>
            <a:fillRect/>
          </a:stretch>
        </p:blipFill>
        <p:spPr>
          <a:xfrm>
            <a:off x="3633788" y="2852738"/>
            <a:ext cx="1116012" cy="900112"/>
          </a:xfrm>
        </p:spPr>
      </p:pic>
      <p:sp>
        <p:nvSpPr>
          <p:cNvPr id="58" name="Ellipse 57"/>
          <p:cNvSpPr/>
          <p:nvPr/>
        </p:nvSpPr>
        <p:spPr>
          <a:xfrm>
            <a:off x="4520992" y="3752850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512880" y="4293144"/>
            <a:ext cx="1332000" cy="1332000"/>
          </a:xfrm>
        </p:spPr>
        <p:txBody>
          <a:bodyPr/>
          <a:lstStyle/>
          <a:p>
            <a:r>
              <a:rPr lang="de-DE" dirty="0" smtClean="0"/>
              <a:t>backen</a:t>
            </a:r>
            <a:endParaRPr lang="de-DE" dirty="0"/>
          </a:p>
        </p:txBody>
      </p:sp>
      <p:pic>
        <p:nvPicPr>
          <p:cNvPr id="108" name="Bildplatzhalter 107" descr="backenofen.png"/>
          <p:cNvPicPr>
            <a:picLocks noGrp="1" noChangeAspect="1"/>
          </p:cNvPicPr>
          <p:nvPr>
            <p:ph type="pic" sz="quarter" idx="19"/>
          </p:nvPr>
        </p:nvPicPr>
        <p:blipFill>
          <a:blip r:embed="rId12" cstate="print"/>
          <a:srcRect t="1662" b="1662"/>
          <a:stretch>
            <a:fillRect/>
          </a:stretch>
        </p:blipFill>
        <p:spPr>
          <a:xfrm>
            <a:off x="3633788" y="4365625"/>
            <a:ext cx="1116012" cy="900113"/>
          </a:xfrm>
        </p:spPr>
      </p:pic>
      <p:sp>
        <p:nvSpPr>
          <p:cNvPr id="61" name="Ellipse 60"/>
          <p:cNvSpPr/>
          <p:nvPr/>
        </p:nvSpPr>
        <p:spPr>
          <a:xfrm>
            <a:off x="4520992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25048" y="1268760"/>
            <a:ext cx="1332000" cy="1332000"/>
          </a:xfrm>
        </p:spPr>
        <p:txBody>
          <a:bodyPr/>
          <a:lstStyle/>
          <a:p>
            <a:r>
              <a:rPr lang="de-DE" dirty="0" smtClean="0"/>
              <a:t>abtrocknen</a:t>
            </a:r>
            <a:endParaRPr lang="de-DE" dirty="0"/>
          </a:p>
        </p:txBody>
      </p:sp>
      <p:pic>
        <p:nvPicPr>
          <p:cNvPr id="97" name="Bildplatzhalter 96" descr="abtrocknen.png"/>
          <p:cNvPicPr>
            <a:picLocks noGrp="1" noChangeAspect="1"/>
          </p:cNvPicPr>
          <p:nvPr>
            <p:ph type="pic" sz="quarter" idx="19"/>
          </p:nvPr>
        </p:nvPicPr>
        <p:blipFill>
          <a:blip r:embed="rId13" cstate="print"/>
          <a:srcRect t="1662" b="1662"/>
          <a:stretch>
            <a:fillRect/>
          </a:stretch>
        </p:blipFill>
        <p:spPr>
          <a:xfrm>
            <a:off x="5145088" y="1341438"/>
            <a:ext cx="1116012" cy="900112"/>
          </a:xfrm>
        </p:spPr>
      </p:pic>
      <p:sp>
        <p:nvSpPr>
          <p:cNvPr id="64" name="Ellipse 63"/>
          <p:cNvSpPr/>
          <p:nvPr/>
        </p:nvSpPr>
        <p:spPr>
          <a:xfrm>
            <a:off x="6033160" y="2240634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25048" y="2780976"/>
            <a:ext cx="1332000" cy="1332000"/>
          </a:xfrm>
        </p:spPr>
        <p:txBody>
          <a:bodyPr/>
          <a:lstStyle/>
          <a:p>
            <a:r>
              <a:rPr lang="de-DE" dirty="0" smtClean="0"/>
              <a:t>waschen</a:t>
            </a:r>
            <a:endParaRPr lang="de-DE" dirty="0"/>
          </a:p>
        </p:txBody>
      </p:sp>
      <p:pic>
        <p:nvPicPr>
          <p:cNvPr id="103" name="Bildplatzhalter 102" descr="waschmaschine.png"/>
          <p:cNvPicPr>
            <a:picLocks noGrp="1" noChangeAspect="1"/>
          </p:cNvPicPr>
          <p:nvPr>
            <p:ph type="pic" sz="quarter" idx="19"/>
          </p:nvPr>
        </p:nvPicPr>
        <p:blipFill>
          <a:blip r:embed="rId14" cstate="print"/>
          <a:srcRect t="1662" b="1662"/>
          <a:stretch>
            <a:fillRect/>
          </a:stretch>
        </p:blipFill>
        <p:spPr>
          <a:xfrm>
            <a:off x="5145088" y="2852738"/>
            <a:ext cx="1116012" cy="900112"/>
          </a:xfrm>
        </p:spPr>
      </p:pic>
      <p:sp>
        <p:nvSpPr>
          <p:cNvPr id="67" name="Ellipse 66"/>
          <p:cNvSpPr/>
          <p:nvPr/>
        </p:nvSpPr>
        <p:spPr>
          <a:xfrm>
            <a:off x="6033160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25048" y="4293144"/>
            <a:ext cx="1332000" cy="1332000"/>
          </a:xfrm>
        </p:spPr>
        <p:txBody>
          <a:bodyPr/>
          <a:lstStyle/>
          <a:p>
            <a:r>
              <a:rPr lang="de-DE" dirty="0" smtClean="0"/>
              <a:t>Brot schmieren</a:t>
            </a:r>
            <a:endParaRPr lang="de-DE" dirty="0"/>
          </a:p>
        </p:txBody>
      </p:sp>
      <p:pic>
        <p:nvPicPr>
          <p:cNvPr id="109" name="Bildplatzhalter 108" descr="butterbrot.png"/>
          <p:cNvPicPr>
            <a:picLocks noGrp="1" noChangeAspect="1"/>
          </p:cNvPicPr>
          <p:nvPr>
            <p:ph type="pic" sz="quarter" idx="19"/>
          </p:nvPr>
        </p:nvPicPr>
        <p:blipFill>
          <a:blip r:embed="rId15" cstate="print"/>
          <a:srcRect t="1662" b="1662"/>
          <a:stretch>
            <a:fillRect/>
          </a:stretch>
        </p:blipFill>
        <p:spPr>
          <a:xfrm>
            <a:off x="5025008" y="4509120"/>
            <a:ext cx="864096" cy="696932"/>
          </a:xfrm>
        </p:spPr>
      </p:pic>
      <p:sp>
        <p:nvSpPr>
          <p:cNvPr id="70" name="Ellipse 69"/>
          <p:cNvSpPr/>
          <p:nvPr/>
        </p:nvSpPr>
        <p:spPr>
          <a:xfrm>
            <a:off x="6033160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7176" y="1268760"/>
            <a:ext cx="1332000" cy="1332000"/>
          </a:xfrm>
        </p:spPr>
        <p:txBody>
          <a:bodyPr/>
          <a:lstStyle/>
          <a:p>
            <a:r>
              <a:rPr lang="de-DE" dirty="0" smtClean="0"/>
              <a:t>abwischen</a:t>
            </a:r>
            <a:endParaRPr lang="de-DE" dirty="0"/>
          </a:p>
        </p:txBody>
      </p:sp>
      <p:pic>
        <p:nvPicPr>
          <p:cNvPr id="98" name="Bildplatzhalter 97" descr="abwischen.png"/>
          <p:cNvPicPr>
            <a:picLocks noGrp="1" noChangeAspect="1"/>
          </p:cNvPicPr>
          <p:nvPr>
            <p:ph type="pic" sz="quarter" idx="19"/>
          </p:nvPr>
        </p:nvPicPr>
        <p:blipFill>
          <a:blip r:embed="rId16" cstate="print"/>
          <a:srcRect t="1662" b="1662"/>
          <a:stretch>
            <a:fillRect/>
          </a:stretch>
        </p:blipFill>
        <p:spPr>
          <a:xfrm>
            <a:off x="6657975" y="1341438"/>
            <a:ext cx="1116013" cy="900112"/>
          </a:xfrm>
        </p:spPr>
      </p:pic>
      <p:sp>
        <p:nvSpPr>
          <p:cNvPr id="73" name="Ellipse 72"/>
          <p:cNvSpPr/>
          <p:nvPr/>
        </p:nvSpPr>
        <p:spPr>
          <a:xfrm>
            <a:off x="7545288" y="2240634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7176" y="2780976"/>
            <a:ext cx="1332000" cy="1332000"/>
          </a:xfrm>
        </p:spPr>
        <p:txBody>
          <a:bodyPr/>
          <a:lstStyle/>
          <a:p>
            <a:r>
              <a:rPr lang="de-DE" dirty="0" smtClean="0"/>
              <a:t>bügeln</a:t>
            </a:r>
            <a:endParaRPr lang="de-DE" dirty="0"/>
          </a:p>
        </p:txBody>
      </p:sp>
      <p:pic>
        <p:nvPicPr>
          <p:cNvPr id="104" name="Bildplatzhalter 103" descr="buegeleisen.png"/>
          <p:cNvPicPr>
            <a:picLocks noGrp="1" noChangeAspect="1"/>
          </p:cNvPicPr>
          <p:nvPr>
            <p:ph type="pic" sz="quarter" idx="19"/>
          </p:nvPr>
        </p:nvPicPr>
        <p:blipFill>
          <a:blip r:embed="rId17" cstate="print"/>
          <a:srcRect t="1662" b="1662"/>
          <a:stretch>
            <a:fillRect/>
          </a:stretch>
        </p:blipFill>
        <p:spPr>
          <a:xfrm>
            <a:off x="6657975" y="2852738"/>
            <a:ext cx="1116013" cy="900112"/>
          </a:xfrm>
        </p:spPr>
      </p:pic>
      <p:sp>
        <p:nvSpPr>
          <p:cNvPr id="76" name="Ellipse 75"/>
          <p:cNvSpPr/>
          <p:nvPr/>
        </p:nvSpPr>
        <p:spPr>
          <a:xfrm>
            <a:off x="7545288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7176" y="4293144"/>
            <a:ext cx="1332000" cy="1332000"/>
          </a:xfrm>
        </p:spPr>
        <p:txBody>
          <a:bodyPr/>
          <a:lstStyle/>
          <a:p>
            <a:r>
              <a:rPr lang="de-DE" dirty="0" smtClean="0"/>
              <a:t>Blumen gießen</a:t>
            </a:r>
            <a:endParaRPr lang="de-DE" dirty="0"/>
          </a:p>
        </p:txBody>
      </p:sp>
      <p:pic>
        <p:nvPicPr>
          <p:cNvPr id="112" name="Bildplatzhalter 111" descr="giessen.png"/>
          <p:cNvPicPr>
            <a:picLocks noGrp="1" noChangeAspect="1"/>
          </p:cNvPicPr>
          <p:nvPr>
            <p:ph type="pic" sz="quarter" idx="19"/>
          </p:nvPr>
        </p:nvPicPr>
        <p:blipFill>
          <a:blip r:embed="rId18" cstate="print"/>
          <a:srcRect t="1662" b="1662"/>
          <a:stretch>
            <a:fillRect/>
          </a:stretch>
        </p:blipFill>
        <p:spPr>
          <a:xfrm>
            <a:off x="6657975" y="4365625"/>
            <a:ext cx="1116013" cy="900113"/>
          </a:xfrm>
        </p:spPr>
      </p:pic>
      <p:sp>
        <p:nvSpPr>
          <p:cNvPr id="79" name="Ellipse 78"/>
          <p:cNvSpPr/>
          <p:nvPr/>
        </p:nvSpPr>
        <p:spPr>
          <a:xfrm>
            <a:off x="7545288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8049384" y="1268760"/>
            <a:ext cx="1332000" cy="1332000"/>
          </a:xfrm>
        </p:spPr>
        <p:txBody>
          <a:bodyPr/>
          <a:lstStyle/>
          <a:p>
            <a:r>
              <a:rPr lang="de-DE" dirty="0" smtClean="0"/>
              <a:t>Spülmaschine </a:t>
            </a:r>
          </a:p>
          <a:p>
            <a:r>
              <a:rPr lang="de-DE" dirty="0" smtClean="0"/>
              <a:t>ein/ausräumen</a:t>
            </a:r>
            <a:endParaRPr lang="de-DE" dirty="0"/>
          </a:p>
        </p:txBody>
      </p:sp>
      <p:pic>
        <p:nvPicPr>
          <p:cNvPr id="99" name="Bildplatzhalter 98" descr="geschirrspuelmaschineSW.png"/>
          <p:cNvPicPr>
            <a:picLocks noGrp="1" noChangeAspect="1"/>
          </p:cNvPicPr>
          <p:nvPr>
            <p:ph type="pic" sz="quarter" idx="19"/>
          </p:nvPr>
        </p:nvPicPr>
        <p:blipFill>
          <a:blip r:embed="rId19" cstate="print"/>
          <a:srcRect t="1662" b="1662"/>
          <a:stretch>
            <a:fillRect/>
          </a:stretch>
        </p:blipFill>
        <p:spPr>
          <a:xfrm>
            <a:off x="8169275" y="1268760"/>
            <a:ext cx="1116013" cy="900112"/>
          </a:xfrm>
        </p:spPr>
      </p:pic>
      <p:sp>
        <p:nvSpPr>
          <p:cNvPr id="82" name="Ellipse 81"/>
          <p:cNvSpPr/>
          <p:nvPr/>
        </p:nvSpPr>
        <p:spPr>
          <a:xfrm>
            <a:off x="9057496" y="2240634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8049384" y="2780976"/>
            <a:ext cx="1332000" cy="1332000"/>
          </a:xfrm>
        </p:spPr>
        <p:txBody>
          <a:bodyPr/>
          <a:lstStyle/>
          <a:p>
            <a:r>
              <a:rPr lang="de-DE" dirty="0" smtClean="0"/>
              <a:t>aufräumen</a:t>
            </a:r>
            <a:endParaRPr lang="de-DE" dirty="0"/>
          </a:p>
        </p:txBody>
      </p:sp>
      <p:pic>
        <p:nvPicPr>
          <p:cNvPr id="105" name="Bildplatzhalter 104" descr="aufraeumen.png"/>
          <p:cNvPicPr>
            <a:picLocks noGrp="1" noChangeAspect="1"/>
          </p:cNvPicPr>
          <p:nvPr>
            <p:ph type="pic" sz="quarter" idx="19"/>
          </p:nvPr>
        </p:nvPicPr>
        <p:blipFill>
          <a:blip r:embed="rId20" cstate="print"/>
          <a:srcRect t="1662" b="1662"/>
          <a:stretch>
            <a:fillRect/>
          </a:stretch>
        </p:blipFill>
        <p:spPr>
          <a:xfrm>
            <a:off x="8169275" y="2852738"/>
            <a:ext cx="1116013" cy="900112"/>
          </a:xfrm>
        </p:spPr>
      </p:pic>
      <p:sp>
        <p:nvSpPr>
          <p:cNvPr id="85" name="Ellipse 84"/>
          <p:cNvSpPr/>
          <p:nvPr/>
        </p:nvSpPr>
        <p:spPr>
          <a:xfrm>
            <a:off x="9057496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8049384" y="4293144"/>
            <a:ext cx="1332000" cy="1332000"/>
          </a:xfrm>
        </p:spPr>
        <p:txBody>
          <a:bodyPr/>
          <a:lstStyle/>
          <a:p>
            <a:r>
              <a:rPr lang="de-DE" dirty="0" smtClean="0"/>
              <a:t>Müll </a:t>
            </a:r>
          </a:p>
          <a:p>
            <a:r>
              <a:rPr lang="de-DE" dirty="0" smtClean="0"/>
              <a:t>rausbringen</a:t>
            </a:r>
            <a:endParaRPr lang="de-DE" dirty="0"/>
          </a:p>
        </p:txBody>
      </p:sp>
      <p:pic>
        <p:nvPicPr>
          <p:cNvPr id="113" name="Bildplatzhalter 112" descr="muellraus2.png"/>
          <p:cNvPicPr>
            <a:picLocks noGrp="1" noChangeAspect="1"/>
          </p:cNvPicPr>
          <p:nvPr>
            <p:ph type="pic" sz="quarter" idx="19"/>
          </p:nvPr>
        </p:nvPicPr>
        <p:blipFill>
          <a:blip r:embed="rId21" cstate="print"/>
          <a:srcRect t="1662" b="1662"/>
          <a:stretch>
            <a:fillRect/>
          </a:stretch>
        </p:blipFill>
        <p:spPr>
          <a:xfrm>
            <a:off x="8169275" y="4365625"/>
            <a:ext cx="1116013" cy="900113"/>
          </a:xfrm>
        </p:spPr>
      </p:pic>
      <p:sp>
        <p:nvSpPr>
          <p:cNvPr id="88" name="Ellipse 87"/>
          <p:cNvSpPr/>
          <p:nvPr/>
        </p:nvSpPr>
        <p:spPr>
          <a:xfrm>
            <a:off x="9057496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/>
          <p:cNvSpPr txBox="1"/>
          <p:nvPr/>
        </p:nvSpPr>
        <p:spPr>
          <a:xfrm>
            <a:off x="5557242" y="261591"/>
            <a:ext cx="191603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00" dirty="0" smtClean="0"/>
              <a:t>Das kann ich alleine.</a:t>
            </a:r>
          </a:p>
          <a:p>
            <a:pPr>
              <a:lnSpc>
                <a:spcPct val="150000"/>
              </a:lnSpc>
            </a:pPr>
            <a:r>
              <a:rPr lang="de-DE" sz="1100" dirty="0" smtClean="0"/>
              <a:t>Dabei brauche ich Hilfe.</a:t>
            </a:r>
          </a:p>
          <a:p>
            <a:pPr>
              <a:lnSpc>
                <a:spcPct val="150000"/>
              </a:lnSpc>
            </a:pPr>
            <a:r>
              <a:rPr lang="de-DE" sz="1100" dirty="0" smtClean="0"/>
              <a:t>Das kann ich nicht.</a:t>
            </a:r>
            <a:endParaRPr lang="de-DE" sz="1100" dirty="0"/>
          </a:p>
        </p:txBody>
      </p:sp>
      <p:sp>
        <p:nvSpPr>
          <p:cNvPr id="90" name="Ellipse 89"/>
          <p:cNvSpPr/>
          <p:nvPr/>
        </p:nvSpPr>
        <p:spPr>
          <a:xfrm>
            <a:off x="5403060" y="368680"/>
            <a:ext cx="180000" cy="18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5403060" y="620708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/>
          <p:cNvSpPr/>
          <p:nvPr/>
        </p:nvSpPr>
        <p:spPr>
          <a:xfrm>
            <a:off x="5403060" y="8727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3" name="Picture 3" descr="C:\Users\Königskind\Pictures\Metacom\Verben\schneidenMesser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flipH="1">
            <a:off x="5407570" y="4293144"/>
            <a:ext cx="94947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waschenzaehneputzen.png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kann ich bei der Körperpflege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Körperpflege</a:t>
            </a:r>
            <a:endParaRPr lang="de-DE" dirty="0"/>
          </a:p>
        </p:txBody>
      </p:sp>
      <p:pic>
        <p:nvPicPr>
          <p:cNvPr id="26" name="Bildplatzhalter 25" descr="waschenzaehneputze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28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1268760"/>
            <a:ext cx="1332000" cy="1332000"/>
          </a:xfrm>
        </p:spPr>
        <p:txBody>
          <a:bodyPr/>
          <a:lstStyle/>
          <a:p>
            <a:r>
              <a:rPr lang="de-DE" dirty="0" smtClean="0"/>
              <a:t>Schuhe binden</a:t>
            </a:r>
            <a:endParaRPr lang="de-DE" dirty="0"/>
          </a:p>
        </p:txBody>
      </p:sp>
      <p:sp>
        <p:nvSpPr>
          <p:cNvPr id="30" name="Ellipse 29"/>
          <p:cNvSpPr/>
          <p:nvPr/>
        </p:nvSpPr>
        <p:spPr>
          <a:xfrm>
            <a:off x="1496616" y="2276872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2780976"/>
            <a:ext cx="1332000" cy="1332000"/>
          </a:xfrm>
        </p:spPr>
        <p:txBody>
          <a:bodyPr/>
          <a:lstStyle/>
          <a:p>
            <a:r>
              <a:rPr lang="de-DE" dirty="0" smtClean="0"/>
              <a:t>auf die Toilette </a:t>
            </a:r>
          </a:p>
          <a:p>
            <a:r>
              <a:rPr lang="de-DE" dirty="0" smtClean="0"/>
              <a:t>gehen</a:t>
            </a:r>
            <a:endParaRPr lang="de-DE" dirty="0"/>
          </a:p>
        </p:txBody>
      </p:sp>
      <p:sp>
        <p:nvSpPr>
          <p:cNvPr id="33" name="Ellipse 32"/>
          <p:cNvSpPr/>
          <p:nvPr/>
        </p:nvSpPr>
        <p:spPr>
          <a:xfrm>
            <a:off x="1496616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4293144"/>
            <a:ext cx="1332000" cy="1332000"/>
          </a:xfrm>
        </p:spPr>
        <p:txBody>
          <a:bodyPr/>
          <a:lstStyle/>
          <a:p>
            <a:r>
              <a:rPr lang="de-DE" dirty="0" smtClean="0"/>
              <a:t>ausziehen</a:t>
            </a:r>
            <a:endParaRPr lang="de-DE" dirty="0"/>
          </a:p>
        </p:txBody>
      </p:sp>
      <p:sp>
        <p:nvSpPr>
          <p:cNvPr id="36" name="Ellipse 35"/>
          <p:cNvSpPr/>
          <p:nvPr/>
        </p:nvSpPr>
        <p:spPr>
          <a:xfrm>
            <a:off x="1496616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2000672" y="1268760"/>
            <a:ext cx="1332000" cy="1332000"/>
          </a:xfrm>
        </p:spPr>
        <p:txBody>
          <a:bodyPr/>
          <a:lstStyle/>
          <a:p>
            <a:r>
              <a:rPr lang="de-DE" dirty="0" smtClean="0"/>
              <a:t>Jacke anziehen</a:t>
            </a:r>
            <a:endParaRPr lang="de-DE" dirty="0"/>
          </a:p>
        </p:txBody>
      </p:sp>
      <p:sp>
        <p:nvSpPr>
          <p:cNvPr id="39" name="Ellipse 38"/>
          <p:cNvSpPr/>
          <p:nvPr/>
        </p:nvSpPr>
        <p:spPr>
          <a:xfrm>
            <a:off x="3008784" y="2276872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2000672" y="2780976"/>
            <a:ext cx="1332000" cy="1332000"/>
          </a:xfrm>
        </p:spPr>
        <p:txBody>
          <a:bodyPr/>
          <a:lstStyle/>
          <a:p>
            <a:r>
              <a:rPr lang="de-DE" dirty="0" smtClean="0"/>
              <a:t>Hose </a:t>
            </a:r>
            <a:br>
              <a:rPr lang="de-DE" dirty="0" smtClean="0"/>
            </a:br>
            <a:r>
              <a:rPr lang="de-DE" dirty="0" smtClean="0"/>
              <a:t>runterziehen</a:t>
            </a:r>
            <a:endParaRPr lang="de-DE" dirty="0"/>
          </a:p>
        </p:txBody>
      </p:sp>
      <p:sp>
        <p:nvSpPr>
          <p:cNvPr id="42" name="Ellipse 41"/>
          <p:cNvSpPr/>
          <p:nvPr/>
        </p:nvSpPr>
        <p:spPr>
          <a:xfrm>
            <a:off x="3008784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2000672" y="4293144"/>
            <a:ext cx="1332000" cy="1332000"/>
          </a:xfrm>
        </p:spPr>
        <p:txBody>
          <a:bodyPr/>
          <a:lstStyle/>
          <a:p>
            <a:r>
              <a:rPr lang="de-DE" dirty="0" smtClean="0"/>
              <a:t>duschen</a:t>
            </a:r>
            <a:endParaRPr lang="de-DE" dirty="0"/>
          </a:p>
        </p:txBody>
      </p:sp>
      <p:sp>
        <p:nvSpPr>
          <p:cNvPr id="45" name="Ellipse 44"/>
          <p:cNvSpPr/>
          <p:nvPr/>
        </p:nvSpPr>
        <p:spPr>
          <a:xfrm>
            <a:off x="3008784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512880" y="1268760"/>
            <a:ext cx="1332000" cy="1332000"/>
          </a:xfrm>
        </p:spPr>
        <p:txBody>
          <a:bodyPr/>
          <a:lstStyle/>
          <a:p>
            <a:r>
              <a:rPr lang="de-DE" dirty="0" smtClean="0"/>
              <a:t>Jacke </a:t>
            </a:r>
          </a:p>
          <a:p>
            <a:r>
              <a:rPr lang="de-DE" dirty="0" smtClean="0"/>
              <a:t>zumachen</a:t>
            </a:r>
            <a:endParaRPr lang="de-DE" dirty="0"/>
          </a:p>
        </p:txBody>
      </p:sp>
      <p:sp>
        <p:nvSpPr>
          <p:cNvPr id="48" name="Ellipse 47"/>
          <p:cNvSpPr/>
          <p:nvPr/>
        </p:nvSpPr>
        <p:spPr>
          <a:xfrm>
            <a:off x="4520992" y="2276872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512880" y="2780976"/>
            <a:ext cx="1332000" cy="1332000"/>
          </a:xfrm>
        </p:spPr>
        <p:txBody>
          <a:bodyPr/>
          <a:lstStyle/>
          <a:p>
            <a:r>
              <a:rPr lang="de-DE" dirty="0" smtClean="0"/>
              <a:t>abwischen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>
          <a:xfrm>
            <a:off x="4520992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3512880" y="4293144"/>
            <a:ext cx="1332000" cy="1332000"/>
          </a:xfrm>
        </p:spPr>
        <p:txBody>
          <a:bodyPr/>
          <a:lstStyle/>
          <a:p>
            <a:r>
              <a:rPr lang="de-DE" dirty="0" smtClean="0"/>
              <a:t>Haare waschen</a:t>
            </a:r>
            <a:endParaRPr lang="de-DE" dirty="0"/>
          </a:p>
        </p:txBody>
      </p:sp>
      <p:sp>
        <p:nvSpPr>
          <p:cNvPr id="54" name="Ellipse 53"/>
          <p:cNvSpPr/>
          <p:nvPr/>
        </p:nvSpPr>
        <p:spPr>
          <a:xfrm>
            <a:off x="4520992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25048" y="1268760"/>
            <a:ext cx="1332000" cy="1332000"/>
          </a:xfrm>
        </p:spPr>
        <p:txBody>
          <a:bodyPr/>
          <a:lstStyle/>
          <a:p>
            <a:r>
              <a:rPr lang="de-DE" dirty="0" smtClean="0"/>
              <a:t>schminken</a:t>
            </a:r>
            <a:endParaRPr lang="de-DE" dirty="0"/>
          </a:p>
        </p:txBody>
      </p:sp>
      <p:sp>
        <p:nvSpPr>
          <p:cNvPr id="57" name="Ellipse 56"/>
          <p:cNvSpPr/>
          <p:nvPr/>
        </p:nvSpPr>
        <p:spPr>
          <a:xfrm>
            <a:off x="6033160" y="2276872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25048" y="2780976"/>
            <a:ext cx="1332000" cy="1332000"/>
          </a:xfrm>
        </p:spPr>
        <p:txBody>
          <a:bodyPr/>
          <a:lstStyle/>
          <a:p>
            <a:r>
              <a:rPr lang="de-DE" dirty="0" smtClean="0"/>
              <a:t>Hose </a:t>
            </a:r>
          </a:p>
          <a:p>
            <a:r>
              <a:rPr lang="de-DE" dirty="0" smtClean="0"/>
              <a:t>zumachen</a:t>
            </a:r>
            <a:endParaRPr lang="de-DE" dirty="0"/>
          </a:p>
        </p:txBody>
      </p:sp>
      <p:sp>
        <p:nvSpPr>
          <p:cNvPr id="60" name="Ellipse 59"/>
          <p:cNvSpPr/>
          <p:nvPr/>
        </p:nvSpPr>
        <p:spPr>
          <a:xfrm>
            <a:off x="6033160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25048" y="4293144"/>
            <a:ext cx="1332000" cy="1332000"/>
          </a:xfrm>
        </p:spPr>
        <p:txBody>
          <a:bodyPr/>
          <a:lstStyle/>
          <a:p>
            <a:r>
              <a:rPr lang="de-DE" dirty="0" smtClean="0"/>
              <a:t>abtrocknen</a:t>
            </a:r>
            <a:endParaRPr lang="de-DE" dirty="0"/>
          </a:p>
        </p:txBody>
      </p:sp>
      <p:sp>
        <p:nvSpPr>
          <p:cNvPr id="63" name="Ellipse 62"/>
          <p:cNvSpPr/>
          <p:nvPr/>
        </p:nvSpPr>
        <p:spPr>
          <a:xfrm>
            <a:off x="6033160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7176" y="1268760"/>
            <a:ext cx="1332000" cy="1332000"/>
          </a:xfrm>
        </p:spPr>
        <p:txBody>
          <a:bodyPr/>
          <a:lstStyle/>
          <a:p>
            <a:r>
              <a:rPr lang="de-DE" dirty="0" smtClean="0"/>
              <a:t>wenn ich meine</a:t>
            </a:r>
          </a:p>
          <a:p>
            <a:r>
              <a:rPr lang="de-DE" dirty="0" smtClean="0"/>
              <a:t>Tage habe</a:t>
            </a:r>
            <a:endParaRPr lang="de-DE" dirty="0"/>
          </a:p>
        </p:txBody>
      </p:sp>
      <p:sp>
        <p:nvSpPr>
          <p:cNvPr id="66" name="Ellipse 65"/>
          <p:cNvSpPr/>
          <p:nvPr/>
        </p:nvSpPr>
        <p:spPr>
          <a:xfrm>
            <a:off x="7545288" y="2276872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7176" y="2780976"/>
            <a:ext cx="1332000" cy="1332000"/>
          </a:xfrm>
        </p:spPr>
        <p:txBody>
          <a:bodyPr/>
          <a:lstStyle/>
          <a:p>
            <a:r>
              <a:rPr lang="de-DE" dirty="0" smtClean="0"/>
              <a:t>ans </a:t>
            </a:r>
          </a:p>
          <a:p>
            <a:r>
              <a:rPr lang="de-DE" dirty="0" smtClean="0"/>
              <a:t>Händewaschen denken</a:t>
            </a:r>
          </a:p>
        </p:txBody>
      </p:sp>
      <p:sp>
        <p:nvSpPr>
          <p:cNvPr id="69" name="Ellipse 68"/>
          <p:cNvSpPr/>
          <p:nvPr/>
        </p:nvSpPr>
        <p:spPr>
          <a:xfrm>
            <a:off x="7545288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6537176" y="4293144"/>
            <a:ext cx="1332000" cy="1332000"/>
          </a:xfrm>
        </p:spPr>
        <p:txBody>
          <a:bodyPr/>
          <a:lstStyle/>
          <a:p>
            <a:r>
              <a:rPr lang="de-DE" dirty="0" smtClean="0"/>
              <a:t>Hygieneartikel</a:t>
            </a:r>
          </a:p>
          <a:p>
            <a:r>
              <a:rPr lang="de-DE" dirty="0" smtClean="0"/>
              <a:t>benutzen</a:t>
            </a:r>
            <a:endParaRPr lang="de-DE" dirty="0"/>
          </a:p>
        </p:txBody>
      </p:sp>
      <p:sp>
        <p:nvSpPr>
          <p:cNvPr id="72" name="Ellipse 71"/>
          <p:cNvSpPr/>
          <p:nvPr/>
        </p:nvSpPr>
        <p:spPr>
          <a:xfrm>
            <a:off x="7545288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8049384" y="1268760"/>
            <a:ext cx="1332000" cy="1332000"/>
          </a:xfrm>
        </p:spPr>
        <p:txBody>
          <a:bodyPr/>
          <a:lstStyle/>
          <a:p>
            <a:r>
              <a:rPr lang="de-DE" dirty="0" smtClean="0"/>
              <a:t>rasieren</a:t>
            </a:r>
            <a:endParaRPr lang="de-DE" dirty="0"/>
          </a:p>
        </p:txBody>
      </p:sp>
      <p:sp>
        <p:nvSpPr>
          <p:cNvPr id="75" name="Ellipse 74"/>
          <p:cNvSpPr/>
          <p:nvPr/>
        </p:nvSpPr>
        <p:spPr>
          <a:xfrm>
            <a:off x="9057496" y="2276872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8049384" y="2780976"/>
            <a:ext cx="1332000" cy="133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8" name="Ellipse 77"/>
          <p:cNvSpPr/>
          <p:nvPr/>
        </p:nvSpPr>
        <p:spPr>
          <a:xfrm>
            <a:off x="9057496" y="3789088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8049384" y="4293144"/>
            <a:ext cx="1332000" cy="1332000"/>
          </a:xfrm>
        </p:spPr>
        <p:txBody>
          <a:bodyPr/>
          <a:lstStyle/>
          <a:p>
            <a:r>
              <a:rPr lang="de-DE" dirty="0" smtClean="0"/>
              <a:t>anziehen</a:t>
            </a:r>
            <a:endParaRPr lang="de-DE" dirty="0"/>
          </a:p>
        </p:txBody>
      </p:sp>
      <p:sp>
        <p:nvSpPr>
          <p:cNvPr id="81" name="Ellipse 80"/>
          <p:cNvSpPr/>
          <p:nvPr/>
        </p:nvSpPr>
        <p:spPr>
          <a:xfrm>
            <a:off x="9057496" y="5301256"/>
            <a:ext cx="360000" cy="36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feld 82"/>
          <p:cNvSpPr txBox="1"/>
          <p:nvPr/>
        </p:nvSpPr>
        <p:spPr>
          <a:xfrm>
            <a:off x="5917282" y="261591"/>
            <a:ext cx="191603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00" dirty="0" smtClean="0"/>
              <a:t>Das kann ich alleine.</a:t>
            </a:r>
          </a:p>
          <a:p>
            <a:pPr>
              <a:lnSpc>
                <a:spcPct val="150000"/>
              </a:lnSpc>
            </a:pPr>
            <a:r>
              <a:rPr lang="de-DE" sz="1100" dirty="0" smtClean="0"/>
              <a:t>Dabei brauche ich Hilfe.</a:t>
            </a:r>
          </a:p>
          <a:p>
            <a:pPr>
              <a:lnSpc>
                <a:spcPct val="150000"/>
              </a:lnSpc>
            </a:pPr>
            <a:r>
              <a:rPr lang="de-DE" sz="1100" dirty="0" smtClean="0"/>
              <a:t>Das kann ich nicht.</a:t>
            </a:r>
            <a:endParaRPr lang="de-DE" sz="1100" dirty="0"/>
          </a:p>
        </p:txBody>
      </p:sp>
      <p:sp>
        <p:nvSpPr>
          <p:cNvPr id="84" name="Ellipse 83"/>
          <p:cNvSpPr/>
          <p:nvPr/>
        </p:nvSpPr>
        <p:spPr>
          <a:xfrm>
            <a:off x="5763100" y="368680"/>
            <a:ext cx="180000" cy="18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/>
          <p:cNvSpPr/>
          <p:nvPr/>
        </p:nvSpPr>
        <p:spPr>
          <a:xfrm>
            <a:off x="5763100" y="620708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Ellipse 85"/>
          <p:cNvSpPr/>
          <p:nvPr/>
        </p:nvSpPr>
        <p:spPr>
          <a:xfrm>
            <a:off x="5763100" y="872736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2" name="Bildplatzhalter 121" descr="deoroller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403" r="403"/>
          <a:stretch>
            <a:fillRect/>
          </a:stretch>
        </p:blipFill>
        <p:spPr>
          <a:xfrm>
            <a:off x="6440247" y="4257352"/>
            <a:ext cx="769922" cy="647551"/>
          </a:xfrm>
        </p:spPr>
      </p:pic>
      <p:pic>
        <p:nvPicPr>
          <p:cNvPr id="121" name="Bildplatzhalter 120" descr="abtrocknenkoerper.pn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 l="403" r="403"/>
          <a:stretch>
            <a:fillRect/>
          </a:stretch>
        </p:blipFill>
        <p:spPr>
          <a:xfrm>
            <a:off x="5097463" y="4365625"/>
            <a:ext cx="1198562" cy="1008063"/>
          </a:xfrm>
        </p:spPr>
      </p:pic>
      <p:pic>
        <p:nvPicPr>
          <p:cNvPr id="120" name="Bildplatzhalter 119" descr="haarewaschen.png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/>
          <a:srcRect l="403" r="403"/>
          <a:stretch>
            <a:fillRect/>
          </a:stretch>
        </p:blipFill>
        <p:spPr>
          <a:xfrm>
            <a:off x="3584575" y="4365625"/>
            <a:ext cx="1198563" cy="1008063"/>
          </a:xfrm>
        </p:spPr>
      </p:pic>
      <p:pic>
        <p:nvPicPr>
          <p:cNvPr id="119" name="Bildplatzhalter 118" descr="duschen.png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/>
          <a:srcRect l="403" r="403"/>
          <a:stretch>
            <a:fillRect/>
          </a:stretch>
        </p:blipFill>
        <p:spPr>
          <a:xfrm>
            <a:off x="2073275" y="4365625"/>
            <a:ext cx="1198563" cy="1008063"/>
          </a:xfrm>
        </p:spPr>
      </p:pic>
      <p:pic>
        <p:nvPicPr>
          <p:cNvPr id="118" name="Bildplatzhalter 117" descr="ausziehen.png"/>
          <p:cNvPicPr>
            <a:picLocks noGrp="1" noChangeAspect="1"/>
          </p:cNvPicPr>
          <p:nvPr>
            <p:ph type="pic" sz="quarter" idx="19"/>
          </p:nvPr>
        </p:nvPicPr>
        <p:blipFill>
          <a:blip r:embed="rId8" cstate="print"/>
          <a:srcRect l="403" r="403"/>
          <a:stretch>
            <a:fillRect/>
          </a:stretch>
        </p:blipFill>
        <p:spPr>
          <a:xfrm>
            <a:off x="226046" y="4365625"/>
            <a:ext cx="1198562" cy="1008063"/>
          </a:xfrm>
        </p:spPr>
      </p:pic>
      <p:sp>
        <p:nvSpPr>
          <p:cNvPr id="92" name="Bildplatzhalter 91"/>
          <p:cNvSpPr>
            <a:spLocks noGrp="1"/>
          </p:cNvSpPr>
          <p:nvPr>
            <p:ph type="pic" sz="quarter" idx="19"/>
          </p:nvPr>
        </p:nvSpPr>
        <p:spPr>
          <a:xfrm>
            <a:off x="8121352" y="2852936"/>
            <a:ext cx="1198800" cy="1008000"/>
          </a:xfrm>
        </p:spPr>
      </p:sp>
      <p:pic>
        <p:nvPicPr>
          <p:cNvPr id="117" name="Bildplatzhalter 116" descr="waschen2.png"/>
          <p:cNvPicPr>
            <a:picLocks noGrp="1" noChangeAspect="1"/>
          </p:cNvPicPr>
          <p:nvPr>
            <p:ph type="pic" sz="quarter" idx="19"/>
          </p:nvPr>
        </p:nvPicPr>
        <p:blipFill>
          <a:blip r:embed="rId9" cstate="print"/>
          <a:srcRect l="403" r="403"/>
          <a:stretch>
            <a:fillRect/>
          </a:stretch>
        </p:blipFill>
        <p:spPr>
          <a:xfrm>
            <a:off x="6825208" y="2852738"/>
            <a:ext cx="942009" cy="792286"/>
          </a:xfrm>
        </p:spPr>
      </p:pic>
      <p:pic>
        <p:nvPicPr>
          <p:cNvPr id="115" name="Bildplatzhalter 114" descr="hose_blau.png"/>
          <p:cNvPicPr>
            <a:picLocks noGrp="1" noChangeAspect="1"/>
          </p:cNvPicPr>
          <p:nvPr>
            <p:ph type="pic" sz="quarter" idx="19"/>
          </p:nvPr>
        </p:nvPicPr>
        <p:blipFill>
          <a:blip r:embed="rId10" cstate="print"/>
          <a:srcRect l="24204" t="20" r="22158" b="64264"/>
          <a:stretch>
            <a:fillRect/>
          </a:stretch>
        </p:blipFill>
        <p:spPr>
          <a:xfrm>
            <a:off x="5129214" y="2996952"/>
            <a:ext cx="1166602" cy="648072"/>
          </a:xfrm>
        </p:spPr>
      </p:pic>
      <p:pic>
        <p:nvPicPr>
          <p:cNvPr id="114" name="Bildplatzhalter 113" descr="toilettenpapier.png"/>
          <p:cNvPicPr>
            <a:picLocks noGrp="1" noChangeAspect="1"/>
          </p:cNvPicPr>
          <p:nvPr>
            <p:ph type="pic" sz="quarter" idx="19"/>
          </p:nvPr>
        </p:nvPicPr>
        <p:blipFill>
          <a:blip r:embed="rId11" cstate="print"/>
          <a:srcRect l="403" r="403"/>
          <a:stretch>
            <a:fillRect/>
          </a:stretch>
        </p:blipFill>
        <p:spPr>
          <a:xfrm>
            <a:off x="3584575" y="2852738"/>
            <a:ext cx="1198563" cy="1008062"/>
          </a:xfrm>
        </p:spPr>
      </p:pic>
      <p:pic>
        <p:nvPicPr>
          <p:cNvPr id="112" name="Bildplatzhalter 111" descr="hose_blau.png"/>
          <p:cNvPicPr>
            <a:picLocks noGrp="1" noChangeAspect="1"/>
          </p:cNvPicPr>
          <p:nvPr>
            <p:ph type="pic" sz="quarter" idx="19"/>
          </p:nvPr>
        </p:nvPicPr>
        <p:blipFill>
          <a:blip r:embed="rId12" cstate="print"/>
          <a:srcRect l="403" r="403"/>
          <a:stretch>
            <a:fillRect/>
          </a:stretch>
        </p:blipFill>
        <p:spPr>
          <a:xfrm>
            <a:off x="2073276" y="2852738"/>
            <a:ext cx="942010" cy="792286"/>
          </a:xfrm>
        </p:spPr>
      </p:pic>
      <p:pic>
        <p:nvPicPr>
          <p:cNvPr id="125" name="Bildplatzhalter 124" descr="rasieren2.png"/>
          <p:cNvPicPr>
            <a:picLocks noGrp="1" noChangeAspect="1"/>
          </p:cNvPicPr>
          <p:nvPr>
            <p:ph type="pic" sz="quarter" idx="19"/>
          </p:nvPr>
        </p:nvPicPr>
        <p:blipFill>
          <a:blip r:embed="rId13" cstate="print"/>
          <a:srcRect l="403" r="403"/>
          <a:stretch>
            <a:fillRect/>
          </a:stretch>
        </p:blipFill>
        <p:spPr>
          <a:xfrm>
            <a:off x="8121650" y="1341438"/>
            <a:ext cx="1198563" cy="1008062"/>
          </a:xfrm>
        </p:spPr>
      </p:pic>
      <p:pic>
        <p:nvPicPr>
          <p:cNvPr id="126" name="Bildplatzhalter 125" descr="regelblutung.png"/>
          <p:cNvPicPr>
            <a:picLocks noGrp="1" noChangeAspect="1"/>
          </p:cNvPicPr>
          <p:nvPr>
            <p:ph type="pic" sz="quarter" idx="19"/>
          </p:nvPr>
        </p:nvPicPr>
        <p:blipFill>
          <a:blip r:embed="rId14" cstate="print"/>
          <a:srcRect l="403" r="403"/>
          <a:stretch>
            <a:fillRect/>
          </a:stretch>
        </p:blipFill>
        <p:spPr>
          <a:xfrm>
            <a:off x="6752779" y="1341438"/>
            <a:ext cx="936525" cy="787673"/>
          </a:xfrm>
        </p:spPr>
      </p:pic>
      <p:pic>
        <p:nvPicPr>
          <p:cNvPr id="127" name="Bildplatzhalter 126" descr="schminken.png"/>
          <p:cNvPicPr>
            <a:picLocks noGrp="1" noChangeAspect="1"/>
          </p:cNvPicPr>
          <p:nvPr>
            <p:ph type="pic" sz="quarter" idx="19"/>
          </p:nvPr>
        </p:nvPicPr>
        <p:blipFill>
          <a:blip r:embed="rId15" cstate="print"/>
          <a:srcRect l="403" r="403"/>
          <a:stretch>
            <a:fillRect/>
          </a:stretch>
        </p:blipFill>
        <p:spPr>
          <a:xfrm>
            <a:off x="5097463" y="1341438"/>
            <a:ext cx="1198562" cy="1008062"/>
          </a:xfrm>
        </p:spPr>
      </p:pic>
      <p:pic>
        <p:nvPicPr>
          <p:cNvPr id="110" name="Bildplatzhalter 109" descr="reissverschluss.png"/>
          <p:cNvPicPr>
            <a:picLocks noGrp="1" noChangeAspect="1"/>
          </p:cNvPicPr>
          <p:nvPr>
            <p:ph type="pic" sz="quarter" idx="19"/>
          </p:nvPr>
        </p:nvPicPr>
        <p:blipFill>
          <a:blip r:embed="rId16" cstate="print"/>
          <a:srcRect l="403" r="403"/>
          <a:stretch>
            <a:fillRect/>
          </a:stretch>
        </p:blipFill>
        <p:spPr>
          <a:xfrm>
            <a:off x="3584575" y="1341438"/>
            <a:ext cx="1198563" cy="1008062"/>
          </a:xfrm>
        </p:spPr>
      </p:pic>
      <p:pic>
        <p:nvPicPr>
          <p:cNvPr id="109" name="Bildplatzhalter 108" descr="jackegelb.png"/>
          <p:cNvPicPr>
            <a:picLocks noGrp="1" noChangeAspect="1"/>
          </p:cNvPicPr>
          <p:nvPr>
            <p:ph type="pic" sz="quarter" idx="19"/>
          </p:nvPr>
        </p:nvPicPr>
        <p:blipFill>
          <a:blip r:embed="rId17" cstate="print"/>
          <a:srcRect l="403" r="403"/>
          <a:stretch>
            <a:fillRect/>
          </a:stretch>
        </p:blipFill>
        <p:spPr>
          <a:xfrm>
            <a:off x="2073275" y="1341438"/>
            <a:ext cx="1198563" cy="1008062"/>
          </a:xfrm>
        </p:spPr>
      </p:pic>
      <p:pic>
        <p:nvPicPr>
          <p:cNvPr id="108" name="Bildplatzhalter 107" descr="schuh.png"/>
          <p:cNvPicPr>
            <a:picLocks noGrp="1" noChangeAspect="1"/>
          </p:cNvPicPr>
          <p:nvPr>
            <p:ph type="pic" sz="quarter" idx="19"/>
          </p:nvPr>
        </p:nvPicPr>
        <p:blipFill>
          <a:blip r:embed="rId18" cstate="print"/>
          <a:srcRect l="403" r="403"/>
          <a:stretch>
            <a:fillRect/>
          </a:stretch>
        </p:blipFill>
        <p:spPr>
          <a:xfrm>
            <a:off x="560388" y="1341438"/>
            <a:ext cx="1198562" cy="1008062"/>
          </a:xfrm>
        </p:spPr>
      </p:pic>
      <p:pic>
        <p:nvPicPr>
          <p:cNvPr id="111" name="Bildplatzhalter 110" descr="toiletteneu.png"/>
          <p:cNvPicPr>
            <a:picLocks noGrp="1" noChangeAspect="1"/>
          </p:cNvPicPr>
          <p:nvPr>
            <p:ph type="pic" sz="quarter" idx="19"/>
          </p:nvPr>
        </p:nvPicPr>
        <p:blipFill>
          <a:blip r:embed="rId19" cstate="print"/>
          <a:srcRect l="403" r="403"/>
          <a:stretch>
            <a:fillRect/>
          </a:stretch>
        </p:blipFill>
        <p:spPr>
          <a:xfrm>
            <a:off x="698623" y="2852738"/>
            <a:ext cx="942009" cy="792286"/>
          </a:xfrm>
        </p:spPr>
      </p:pic>
      <p:pic>
        <p:nvPicPr>
          <p:cNvPr id="124" name="Bildplatzhalter 123" descr="anziehen1.png"/>
          <p:cNvPicPr>
            <a:picLocks noGrp="1" noChangeAspect="1"/>
          </p:cNvPicPr>
          <p:nvPr>
            <p:ph type="pic" sz="quarter" idx="19"/>
          </p:nvPr>
        </p:nvPicPr>
        <p:blipFill>
          <a:blip r:embed="rId20" cstate="print"/>
          <a:srcRect l="403" r="403"/>
          <a:stretch>
            <a:fillRect/>
          </a:stretch>
        </p:blipFill>
        <p:spPr>
          <a:xfrm>
            <a:off x="8121650" y="4365625"/>
            <a:ext cx="1198563" cy="1008063"/>
          </a:xfrm>
        </p:spPr>
      </p:pic>
      <p:sp>
        <p:nvSpPr>
          <p:cNvPr id="113" name="Pfeil nach rechts 112"/>
          <p:cNvSpPr/>
          <p:nvPr/>
        </p:nvSpPr>
        <p:spPr>
          <a:xfrm rot="5400000">
            <a:off x="2702768" y="3195008"/>
            <a:ext cx="468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46" name="Picture 2" descr="C:\Users\Königskind\Pictures\Metacom\Kleidung_Accessoires\knopf_grau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39974" y="2996952"/>
            <a:ext cx="277122" cy="231185"/>
          </a:xfrm>
          <a:prstGeom prst="rect">
            <a:avLst/>
          </a:prstGeom>
          <a:noFill/>
        </p:spPr>
      </p:pic>
      <p:pic>
        <p:nvPicPr>
          <p:cNvPr id="6147" name="Picture 3" descr="C:\Users\Königskind\Pictures\Metacom\Koerperpflege\creme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13411" y="4581128"/>
            <a:ext cx="694573" cy="57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bin ich</a:t>
            </a:r>
            <a:endParaRPr lang="de-DE" dirty="0"/>
          </a:p>
        </p:txBody>
      </p:sp>
      <p:sp>
        <p:nvSpPr>
          <p:cNvPr id="12306" name="Textplatzhalter 1230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de-DE" sz="700" dirty="0" smtClean="0"/>
              <a:t>Kommunikation</a:t>
            </a:r>
            <a:endParaRPr lang="de-DE" sz="700" dirty="0"/>
          </a:p>
        </p:txBody>
      </p:sp>
      <p:sp>
        <p:nvSpPr>
          <p:cNvPr id="12308" name="Textplatzhalter 1230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de-DE" dirty="0" smtClean="0"/>
              <a:t>Sinne</a:t>
            </a:r>
            <a:endParaRPr lang="de-DE" dirty="0"/>
          </a:p>
        </p:txBody>
      </p:sp>
      <p:sp>
        <p:nvSpPr>
          <p:cNvPr id="12310" name="Textplatzhalter 12309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de-DE" dirty="0" smtClean="0"/>
              <a:t>Haushalt</a:t>
            </a:r>
            <a:endParaRPr lang="de-DE" dirty="0"/>
          </a:p>
        </p:txBody>
      </p:sp>
      <p:sp>
        <p:nvSpPr>
          <p:cNvPr id="12312" name="Textplatzhalter 12311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de-DE" dirty="0" smtClean="0"/>
              <a:t>Kindergarten</a:t>
            </a:r>
            <a:endParaRPr lang="de-DE" dirty="0"/>
          </a:p>
        </p:txBody>
      </p:sp>
      <p:sp>
        <p:nvSpPr>
          <p:cNvPr id="12314" name="Textplatzhalter 12313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de-DE" dirty="0" smtClean="0"/>
              <a:t>Wünsche</a:t>
            </a:r>
            <a:endParaRPr lang="de-DE" dirty="0"/>
          </a:p>
        </p:txBody>
      </p:sp>
      <p:sp>
        <p:nvSpPr>
          <p:cNvPr id="12316" name="Textplatzhalter 12315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de-DE" dirty="0" smtClean="0"/>
              <a:t>Förderziel</a:t>
            </a:r>
            <a:endParaRPr lang="de-DE" dirty="0"/>
          </a:p>
        </p:txBody>
      </p:sp>
      <p:sp>
        <p:nvSpPr>
          <p:cNvPr id="12318" name="Textplatzhalter 12317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de-DE" dirty="0" smtClean="0"/>
              <a:t>Da wohne ich</a:t>
            </a:r>
            <a:endParaRPr lang="de-DE" dirty="0"/>
          </a:p>
        </p:txBody>
      </p:sp>
      <p:sp>
        <p:nvSpPr>
          <p:cNvPr id="12320" name="Textplatzhalter 12319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de-DE" sz="700" dirty="0" smtClean="0"/>
              <a:t>Kommunikations-Partner</a:t>
            </a:r>
            <a:endParaRPr lang="de-DE" sz="700" dirty="0"/>
          </a:p>
        </p:txBody>
      </p:sp>
      <p:sp>
        <p:nvSpPr>
          <p:cNvPr id="12322" name="Textplatzhalter 12321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de-DE" dirty="0" smtClean="0"/>
              <a:t>Das mag ich</a:t>
            </a:r>
            <a:endParaRPr lang="de-DE" dirty="0"/>
          </a:p>
        </p:txBody>
      </p:sp>
      <p:sp>
        <p:nvSpPr>
          <p:cNvPr id="12324" name="Textplatzhalter 12323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de-DE" dirty="0" smtClean="0"/>
              <a:t>Körperpflege</a:t>
            </a:r>
            <a:endParaRPr lang="de-DE" dirty="0"/>
          </a:p>
        </p:txBody>
      </p:sp>
      <p:sp>
        <p:nvSpPr>
          <p:cNvPr id="12326" name="Textplatzhalter 12325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de-DE" dirty="0" smtClean="0"/>
              <a:t>Gruppe</a:t>
            </a:r>
            <a:endParaRPr lang="de-DE" dirty="0"/>
          </a:p>
        </p:txBody>
      </p:sp>
      <p:sp>
        <p:nvSpPr>
          <p:cNvPr id="12328" name="Textplatzhalter 12327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de-DE" dirty="0" smtClean="0"/>
              <a:t>Wohnen</a:t>
            </a:r>
            <a:endParaRPr lang="de-DE" dirty="0"/>
          </a:p>
        </p:txBody>
      </p:sp>
      <p:sp>
        <p:nvSpPr>
          <p:cNvPr id="12330" name="Textplatzhalter 12329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de-DE" dirty="0" smtClean="0"/>
              <a:t>meine Familie</a:t>
            </a:r>
            <a:endParaRPr lang="de-DE" dirty="0"/>
          </a:p>
        </p:txBody>
      </p:sp>
      <p:sp>
        <p:nvSpPr>
          <p:cNvPr id="12332" name="Textplatzhalter 12331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de-DE" dirty="0" smtClean="0"/>
              <a:t>Gebärden</a:t>
            </a:r>
            <a:endParaRPr lang="de-DE" dirty="0"/>
          </a:p>
        </p:txBody>
      </p:sp>
      <p:sp>
        <p:nvSpPr>
          <p:cNvPr id="12334" name="Textplatzhalter 12333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br>
              <a:rPr lang="de-DE" dirty="0" smtClean="0"/>
            </a:br>
            <a:r>
              <a:rPr lang="de-DE" dirty="0" smtClean="0"/>
              <a:t>mag ich nicht</a:t>
            </a:r>
            <a:endParaRPr lang="de-DE" dirty="0"/>
          </a:p>
        </p:txBody>
      </p:sp>
      <p:sp>
        <p:nvSpPr>
          <p:cNvPr id="12336" name="Textplatzhalter 12335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r>
              <a:rPr lang="de-DE" dirty="0" smtClean="0"/>
              <a:t>Pflege</a:t>
            </a:r>
            <a:endParaRPr lang="de-DE" dirty="0"/>
          </a:p>
        </p:txBody>
      </p:sp>
      <p:sp>
        <p:nvSpPr>
          <p:cNvPr id="12338" name="Textplatzhalter 12337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r>
              <a:rPr lang="de-DE" dirty="0" smtClean="0"/>
              <a:t>Schule</a:t>
            </a:r>
            <a:endParaRPr lang="de-DE" dirty="0"/>
          </a:p>
        </p:txBody>
      </p:sp>
      <p:sp>
        <p:nvSpPr>
          <p:cNvPr id="12340" name="Textplatzhalter 12339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de-DE" dirty="0" smtClean="0"/>
              <a:t>Arbeiten</a:t>
            </a:r>
            <a:endParaRPr lang="de-DE" dirty="0"/>
          </a:p>
        </p:txBody>
      </p:sp>
      <p:sp>
        <p:nvSpPr>
          <p:cNvPr id="12342" name="Textplatzhalter 12341"/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r>
              <a:rPr lang="de-DE" dirty="0" smtClean="0"/>
              <a:t>meine Freunde</a:t>
            </a:r>
            <a:endParaRPr lang="de-DE" dirty="0"/>
          </a:p>
        </p:txBody>
      </p:sp>
      <p:sp>
        <p:nvSpPr>
          <p:cNvPr id="12344" name="Textplatzhalter 12343"/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r>
              <a:rPr lang="de-DE" dirty="0" smtClean="0"/>
              <a:t>Talker</a:t>
            </a:r>
            <a:endParaRPr lang="de-DE" dirty="0"/>
          </a:p>
        </p:txBody>
      </p:sp>
      <p:sp>
        <p:nvSpPr>
          <p:cNvPr id="12346" name="Textplatzhalter 12345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r>
              <a:rPr lang="de-DE" dirty="0" smtClean="0"/>
              <a:t>Angst</a:t>
            </a:r>
            <a:endParaRPr lang="de-DE" dirty="0"/>
          </a:p>
        </p:txBody>
      </p:sp>
      <p:sp>
        <p:nvSpPr>
          <p:cNvPr id="12348" name="Textplatzhalter 12347"/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r>
              <a:rPr lang="de-DE" dirty="0" smtClean="0"/>
              <a:t>Medizin</a:t>
            </a:r>
            <a:endParaRPr lang="de-DE" dirty="0"/>
          </a:p>
        </p:txBody>
      </p:sp>
      <p:sp>
        <p:nvSpPr>
          <p:cNvPr id="12350" name="Textplatzhalter 12349"/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r>
              <a:rPr lang="de-DE" dirty="0" smtClean="0"/>
              <a:t>Klasse</a:t>
            </a:r>
            <a:endParaRPr lang="de-DE" dirty="0"/>
          </a:p>
        </p:txBody>
      </p:sp>
      <p:sp>
        <p:nvSpPr>
          <p:cNvPr id="12354" name="Textplatzhalter 12353"/>
          <p:cNvSpPr>
            <a:spLocks noGrp="1"/>
          </p:cNvSpPr>
          <p:nvPr>
            <p:ph type="body" sz="quarter" idx="104"/>
          </p:nvPr>
        </p:nvSpPr>
        <p:spPr/>
        <p:txBody>
          <a:bodyPr/>
          <a:lstStyle/>
          <a:p>
            <a:r>
              <a:rPr lang="de-DE" dirty="0" smtClean="0"/>
              <a:t>Erlebnisse</a:t>
            </a:r>
            <a:endParaRPr lang="de-DE" dirty="0"/>
          </a:p>
        </p:txBody>
      </p:sp>
      <p:sp>
        <p:nvSpPr>
          <p:cNvPr id="12356" name="Textplatzhalter 12355"/>
          <p:cNvSpPr>
            <a:spLocks noGrp="1"/>
          </p:cNvSpPr>
          <p:nvPr>
            <p:ph type="body" sz="quarter" idx="106"/>
          </p:nvPr>
        </p:nvSpPr>
        <p:spPr/>
        <p:txBody>
          <a:bodyPr/>
          <a:lstStyle/>
          <a:p>
            <a:r>
              <a:rPr lang="de-DE" dirty="0" smtClean="0"/>
              <a:t>Symbole</a:t>
            </a:r>
            <a:endParaRPr lang="de-DE" dirty="0"/>
          </a:p>
        </p:txBody>
      </p:sp>
      <p:sp>
        <p:nvSpPr>
          <p:cNvPr id="12358" name="Textplatzhalter 12357"/>
          <p:cNvSpPr>
            <a:spLocks noGrp="1"/>
          </p:cNvSpPr>
          <p:nvPr>
            <p:ph type="body" sz="quarter" idx="108"/>
          </p:nvPr>
        </p:nvSpPr>
        <p:spPr/>
        <p:txBody>
          <a:bodyPr/>
          <a:lstStyle/>
          <a:p>
            <a:r>
              <a:rPr lang="de-DE" dirty="0" smtClean="0"/>
              <a:t>Reaktionen</a:t>
            </a:r>
            <a:endParaRPr lang="de-DE" dirty="0"/>
          </a:p>
        </p:txBody>
      </p:sp>
      <p:sp>
        <p:nvSpPr>
          <p:cNvPr id="12360" name="Textplatzhalter 12359"/>
          <p:cNvSpPr>
            <a:spLocks noGrp="1"/>
          </p:cNvSpPr>
          <p:nvPr>
            <p:ph type="body" sz="quarter" idx="110"/>
          </p:nvPr>
        </p:nvSpPr>
        <p:spPr/>
        <p:txBody>
          <a:bodyPr/>
          <a:lstStyle/>
          <a:p>
            <a:r>
              <a:rPr lang="de-DE" dirty="0" smtClean="0"/>
              <a:t>Hilfsmittel</a:t>
            </a:r>
            <a:endParaRPr lang="de-DE" dirty="0"/>
          </a:p>
        </p:txBody>
      </p:sp>
      <p:sp>
        <p:nvSpPr>
          <p:cNvPr id="12362" name="Textplatzhalter 12361"/>
          <p:cNvSpPr>
            <a:spLocks noGrp="1"/>
          </p:cNvSpPr>
          <p:nvPr>
            <p:ph type="body" sz="quarter" idx="112"/>
          </p:nvPr>
        </p:nvSpPr>
        <p:spPr/>
        <p:txBody>
          <a:bodyPr/>
          <a:lstStyle/>
          <a:p>
            <a:r>
              <a:rPr lang="de-DE" dirty="0" smtClean="0"/>
              <a:t>lernen/</a:t>
            </a:r>
          </a:p>
          <a:p>
            <a:r>
              <a:rPr lang="de-DE" dirty="0" smtClean="0"/>
              <a:t>arbeiten</a:t>
            </a:r>
            <a:endParaRPr lang="de-DE" dirty="0"/>
          </a:p>
        </p:txBody>
      </p:sp>
      <p:sp>
        <p:nvSpPr>
          <p:cNvPr id="12366" name="Textplatzhalter 12365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r>
              <a:rPr lang="de-DE" dirty="0" smtClean="0"/>
              <a:t>Stärken</a:t>
            </a:r>
            <a:endParaRPr lang="de-DE" dirty="0"/>
          </a:p>
        </p:txBody>
      </p:sp>
      <p:sp>
        <p:nvSpPr>
          <p:cNvPr id="12368" name="Textplatzhalter 12367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r>
              <a:rPr lang="de-DE" dirty="0" smtClean="0"/>
              <a:t>Sprüche</a:t>
            </a:r>
            <a:endParaRPr lang="de-DE" dirty="0"/>
          </a:p>
        </p:txBody>
      </p:sp>
      <p:sp>
        <p:nvSpPr>
          <p:cNvPr id="12370" name="Textplatzhalter 1236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r>
              <a:rPr lang="de-DE" dirty="0" smtClean="0"/>
              <a:t>Kleidung</a:t>
            </a:r>
            <a:endParaRPr lang="de-DE" dirty="0"/>
          </a:p>
        </p:txBody>
      </p:sp>
      <p:sp>
        <p:nvSpPr>
          <p:cNvPr id="12372" name="Textplatzhalter 12371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r>
              <a:rPr lang="de-DE" dirty="0" smtClean="0"/>
              <a:t>Lagerung </a:t>
            </a:r>
            <a:endParaRPr lang="de-DE" dirty="0"/>
          </a:p>
        </p:txBody>
      </p:sp>
      <p:sp>
        <p:nvSpPr>
          <p:cNvPr id="12374" name="Textplatzhalter 12373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r>
              <a:rPr lang="de-DE" dirty="0" smtClean="0"/>
              <a:t>Praktikum</a:t>
            </a:r>
            <a:endParaRPr lang="de-DE" dirty="0"/>
          </a:p>
        </p:txBody>
      </p:sp>
      <p:sp>
        <p:nvSpPr>
          <p:cNvPr id="12378" name="Textplatzhalter 12377"/>
          <p:cNvSpPr>
            <a:spLocks noGrp="1"/>
          </p:cNvSpPr>
          <p:nvPr>
            <p:ph type="body" sz="quarter" idx="128"/>
          </p:nvPr>
        </p:nvSpPr>
        <p:spPr/>
        <p:txBody>
          <a:bodyPr/>
          <a:lstStyle/>
          <a:p>
            <a:r>
              <a:rPr lang="de-DE" dirty="0" smtClean="0"/>
              <a:t>Besonderes</a:t>
            </a:r>
            <a:endParaRPr lang="de-DE" dirty="0"/>
          </a:p>
        </p:txBody>
      </p:sp>
      <p:sp>
        <p:nvSpPr>
          <p:cNvPr id="12380" name="Textplatzhalter 12379"/>
          <p:cNvSpPr>
            <a:spLocks noGrp="1"/>
          </p:cNvSpPr>
          <p:nvPr>
            <p:ph type="body" sz="quarter" idx="130"/>
          </p:nvPr>
        </p:nvSpPr>
        <p:spPr/>
        <p:txBody>
          <a:bodyPr/>
          <a:lstStyle/>
          <a:p>
            <a:r>
              <a:rPr lang="de-DE" dirty="0" smtClean="0"/>
              <a:t>Ich-Buch</a:t>
            </a:r>
            <a:endParaRPr lang="de-DE" dirty="0"/>
          </a:p>
        </p:txBody>
      </p:sp>
      <p:sp>
        <p:nvSpPr>
          <p:cNvPr id="12382" name="Textplatzhalter 12381"/>
          <p:cNvSpPr>
            <a:spLocks noGrp="1"/>
          </p:cNvSpPr>
          <p:nvPr>
            <p:ph type="body" sz="quarter" idx="132"/>
          </p:nvPr>
        </p:nvSpPr>
        <p:spPr/>
        <p:txBody>
          <a:bodyPr/>
          <a:lstStyle/>
          <a:p>
            <a:r>
              <a:rPr lang="de-DE" dirty="0" smtClean="0"/>
              <a:t>Essen/Trinken</a:t>
            </a:r>
            <a:endParaRPr lang="de-DE" dirty="0"/>
          </a:p>
        </p:txBody>
      </p:sp>
      <p:sp>
        <p:nvSpPr>
          <p:cNvPr id="12384" name="Textplatzhalter 12383"/>
          <p:cNvSpPr>
            <a:spLocks noGrp="1"/>
          </p:cNvSpPr>
          <p:nvPr>
            <p:ph type="body" sz="quarter" idx="134"/>
          </p:nvPr>
        </p:nvSpPr>
        <p:spPr/>
        <p:txBody>
          <a:bodyPr/>
          <a:lstStyle/>
          <a:p>
            <a:r>
              <a:rPr lang="de-DE" dirty="0" smtClean="0"/>
              <a:t>Dabei </a:t>
            </a:r>
          </a:p>
          <a:p>
            <a:r>
              <a:rPr lang="de-DE" dirty="0" smtClean="0"/>
              <a:t>brauche </a:t>
            </a:r>
          </a:p>
          <a:p>
            <a:r>
              <a:rPr lang="de-DE" dirty="0" smtClean="0"/>
              <a:t>ich Hilfe</a:t>
            </a:r>
            <a:endParaRPr lang="de-DE" dirty="0"/>
          </a:p>
        </p:txBody>
      </p:sp>
      <p:sp>
        <p:nvSpPr>
          <p:cNvPr id="12386" name="Textplatzhalter 12385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r>
              <a:rPr lang="de-DE" dirty="0" smtClean="0"/>
              <a:t>Praktikums-auswertung</a:t>
            </a:r>
            <a:endParaRPr lang="de-DE" dirty="0"/>
          </a:p>
        </p:txBody>
      </p:sp>
      <p:sp>
        <p:nvSpPr>
          <p:cNvPr id="12394" name="Textplatzhalter 12393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r>
              <a:rPr lang="de-DE" dirty="0" smtClean="0"/>
              <a:t>Ernährung</a:t>
            </a:r>
            <a:endParaRPr lang="de-DE" dirty="0"/>
          </a:p>
        </p:txBody>
      </p:sp>
      <p:sp>
        <p:nvSpPr>
          <p:cNvPr id="12396" name="Textplatzhalter 12395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r>
              <a:rPr lang="de-DE" dirty="0" smtClean="0"/>
              <a:t>Hand-</a:t>
            </a:r>
            <a:br>
              <a:rPr lang="de-DE" dirty="0" smtClean="0"/>
            </a:br>
            <a:r>
              <a:rPr lang="de-DE" dirty="0" err="1" smtClean="0"/>
              <a:t>lungsplanung</a:t>
            </a:r>
            <a:endParaRPr lang="de-DE" dirty="0"/>
          </a:p>
        </p:txBody>
      </p:sp>
      <p:sp>
        <p:nvSpPr>
          <p:cNvPr id="12398" name="Textplatzhalter 1239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r>
              <a:rPr lang="de-DE" dirty="0" smtClean="0"/>
              <a:t>Arbeit</a:t>
            </a:r>
            <a:endParaRPr lang="de-DE" dirty="0"/>
          </a:p>
        </p:txBody>
      </p:sp>
      <p:sp>
        <p:nvSpPr>
          <p:cNvPr id="12406" name="Textplatzhalter 12405"/>
          <p:cNvSpPr>
            <a:spLocks noGrp="1"/>
          </p:cNvSpPr>
          <p:nvPr>
            <p:ph type="body" sz="quarter" idx="156"/>
          </p:nvPr>
        </p:nvSpPr>
        <p:spPr/>
        <p:txBody>
          <a:bodyPr/>
          <a:lstStyle/>
          <a:p>
            <a:r>
              <a:rPr lang="de-DE" dirty="0" smtClean="0"/>
              <a:t>Freizeit</a:t>
            </a:r>
            <a:endParaRPr lang="de-DE" dirty="0"/>
          </a:p>
        </p:txBody>
      </p:sp>
      <p:sp>
        <p:nvSpPr>
          <p:cNvPr id="12410" name="Textplatzhalter 12409"/>
          <p:cNvSpPr>
            <a:spLocks noGrp="1"/>
          </p:cNvSpPr>
          <p:nvPr>
            <p:ph type="body" sz="quarter" idx="160"/>
          </p:nvPr>
        </p:nvSpPr>
        <p:spPr/>
        <p:txBody>
          <a:bodyPr/>
          <a:lstStyle/>
          <a:p>
            <a:r>
              <a:rPr lang="de-DE" dirty="0" smtClean="0"/>
              <a:t>Kollegen</a:t>
            </a:r>
            <a:endParaRPr lang="de-DE" dirty="0"/>
          </a:p>
        </p:txBody>
      </p:sp>
      <p:sp>
        <p:nvSpPr>
          <p:cNvPr id="12414" name="Textplatzhalter 1241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Das bin ich</a:t>
            </a:r>
            <a:endParaRPr lang="de-DE" dirty="0"/>
          </a:p>
        </p:txBody>
      </p:sp>
      <p:pic>
        <p:nvPicPr>
          <p:cNvPr id="288" name="Bildplatzhalter 25" descr="ich.png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/>
          <a:srcRect t="254" b="254"/>
          <a:stretch>
            <a:fillRect/>
          </a:stretch>
        </p:blipFill>
        <p:spPr/>
      </p:pic>
      <p:pic>
        <p:nvPicPr>
          <p:cNvPr id="289" name="Bildplatzhalter 25" descr="haus2.png"/>
          <p:cNvPicPr>
            <a:picLocks noGrp="1" noChangeAspect="1"/>
          </p:cNvPicPr>
          <p:nvPr>
            <p:ph type="pic" sz="quarter" idx="69"/>
          </p:nvPr>
        </p:nvPicPr>
        <p:blipFill>
          <a:blip r:embed="rId3" cstate="print"/>
          <a:srcRect t="473" b="473"/>
          <a:stretch>
            <a:fillRect/>
          </a:stretch>
        </p:blipFill>
        <p:spPr/>
      </p:pic>
      <p:pic>
        <p:nvPicPr>
          <p:cNvPr id="290" name="Bildplatzhalter 49" descr="familie.png"/>
          <p:cNvPicPr>
            <a:picLocks noGrp="1" noChangeAspect="1"/>
          </p:cNvPicPr>
          <p:nvPr>
            <p:ph type="pic" sz="quarter" idx="81"/>
          </p:nvPr>
        </p:nvPicPr>
        <p:blipFill>
          <a:blip r:embed="rId4" cstate="print"/>
          <a:srcRect t="254" b="254"/>
          <a:stretch>
            <a:fillRect/>
          </a:stretch>
        </p:blipFill>
        <p:spPr>
          <a:xfrm>
            <a:off x="776536" y="2204664"/>
            <a:ext cx="396008" cy="330076"/>
          </a:xfrm>
        </p:spPr>
      </p:pic>
      <p:pic>
        <p:nvPicPr>
          <p:cNvPr id="291" name="Bildplatzhalter 25" descr="freunde2.png"/>
          <p:cNvPicPr>
            <a:picLocks noGrp="1" noChangeAspect="1"/>
          </p:cNvPicPr>
          <p:nvPr>
            <p:ph type="pic" sz="quarter" idx="93"/>
          </p:nvPr>
        </p:nvPicPr>
        <p:blipFill>
          <a:blip r:embed="rId5" cstate="print"/>
          <a:srcRect t="254" b="254"/>
          <a:stretch>
            <a:fillRect/>
          </a:stretch>
        </p:blipFill>
        <p:spPr/>
      </p:pic>
      <p:pic>
        <p:nvPicPr>
          <p:cNvPr id="292" name="Bildplatzhalter 25" descr="generationen2.png"/>
          <p:cNvPicPr>
            <a:picLocks noGrp="1" noChangeAspect="1"/>
          </p:cNvPicPr>
          <p:nvPr>
            <p:ph type="pic" sz="quarter" idx="105"/>
          </p:nvPr>
        </p:nvPicPr>
        <p:blipFill>
          <a:blip r:embed="rId6" cstate="print"/>
          <a:srcRect t="254" b="254"/>
          <a:stretch>
            <a:fillRect/>
          </a:stretch>
        </p:blipFill>
        <p:spPr>
          <a:xfrm>
            <a:off x="740496" y="3500702"/>
            <a:ext cx="432048" cy="360116"/>
          </a:xfrm>
        </p:spPr>
      </p:pic>
      <p:pic>
        <p:nvPicPr>
          <p:cNvPr id="293" name="Bildplatzhalter 25" descr="stolz.png"/>
          <p:cNvPicPr>
            <a:picLocks noGrp="1" noChangeAspect="1"/>
          </p:cNvPicPr>
          <p:nvPr>
            <p:ph type="pic" sz="quarter" idx="117"/>
          </p:nvPr>
        </p:nvPicPr>
        <p:blipFill rotWithShape="1">
          <a:blip r:embed="rId7" cstate="print"/>
          <a:srcRect l="-134" r="-134"/>
          <a:stretch/>
        </p:blipFill>
        <p:spPr/>
      </p:pic>
      <p:pic>
        <p:nvPicPr>
          <p:cNvPr id="294" name="Bildplatzhalter 50" descr="besondersbesondere.png"/>
          <p:cNvPicPr>
            <a:picLocks noGrp="1" noChangeAspect="1"/>
          </p:cNvPicPr>
          <p:nvPr>
            <p:ph type="pic" sz="quarter" idx="129"/>
          </p:nvPr>
        </p:nvPicPr>
        <p:blipFill>
          <a:blip r:embed="rId8" cstate="print"/>
          <a:srcRect t="110" b="110"/>
          <a:stretch>
            <a:fillRect/>
          </a:stretch>
        </p:blipFill>
        <p:spPr/>
      </p:pic>
      <p:pic>
        <p:nvPicPr>
          <p:cNvPr id="295" name="Bildplatzhalter 25" descr="kommunizieren.png"/>
          <p:cNvPicPr>
            <a:picLocks noGrp="1" noChangeAspect="1"/>
          </p:cNvPicPr>
          <p:nvPr>
            <p:ph type="pic" sz="quarter" idx="57"/>
          </p:nvPr>
        </p:nvPicPr>
        <p:blipFill>
          <a:blip r:embed="rId9" cstate="print"/>
          <a:srcRect t="71" b="71"/>
          <a:stretch>
            <a:fillRect/>
          </a:stretch>
        </p:blipFill>
        <p:spPr>
          <a:xfrm>
            <a:off x="2108649" y="908520"/>
            <a:ext cx="388718" cy="324000"/>
          </a:xfrm>
        </p:spPr>
      </p:pic>
      <p:pic>
        <p:nvPicPr>
          <p:cNvPr id="296" name="Bildplatzhalter 27"/>
          <p:cNvPicPr>
            <a:picLocks noGrp="1" noChangeAspect="1"/>
          </p:cNvPicPr>
          <p:nvPr>
            <p:ph type="pic" sz="quarter" idx="7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b="203"/>
          <a:stretch>
            <a:fillRect/>
          </a:stretch>
        </p:blipFill>
        <p:spPr>
          <a:xfrm>
            <a:off x="2108648" y="1484784"/>
            <a:ext cx="432048" cy="360116"/>
          </a:xfrm>
        </p:spPr>
      </p:pic>
      <p:pic>
        <p:nvPicPr>
          <p:cNvPr id="297" name="Bildplatzhalter 25" descr="gebaerden.png"/>
          <p:cNvPicPr>
            <a:picLocks noGrp="1" noChangeAspect="1"/>
          </p:cNvPicPr>
          <p:nvPr>
            <p:ph type="pic" sz="quarter" idx="83"/>
          </p:nvPr>
        </p:nvPicPr>
        <p:blipFill>
          <a:blip r:embed="rId11" cstate="print"/>
          <a:srcRect t="71" b="71"/>
          <a:stretch>
            <a:fillRect/>
          </a:stretch>
        </p:blipFill>
        <p:spPr>
          <a:xfrm>
            <a:off x="2108649" y="2204600"/>
            <a:ext cx="388718" cy="324000"/>
          </a:xfrm>
        </p:spPr>
      </p:pic>
      <p:pic>
        <p:nvPicPr>
          <p:cNvPr id="298" name="Bildplatzhalter 25" descr="talker4.png"/>
          <p:cNvPicPr>
            <a:picLocks noGrp="1" noChangeAspect="1"/>
          </p:cNvPicPr>
          <p:nvPr>
            <p:ph type="pic" sz="quarter" idx="95"/>
          </p:nvPr>
        </p:nvPicPr>
        <p:blipFill>
          <a:blip r:embed="rId12" cstate="print"/>
          <a:srcRect t="71" b="71"/>
          <a:stretch>
            <a:fillRect/>
          </a:stretch>
        </p:blipFill>
        <p:spPr/>
      </p:pic>
      <p:pic>
        <p:nvPicPr>
          <p:cNvPr id="299" name="Bildplatzhalter 25" descr="Kommunikationstafel.png"/>
          <p:cNvPicPr>
            <a:picLocks noGrp="1" noChangeAspect="1"/>
          </p:cNvPicPr>
          <p:nvPr>
            <p:ph type="pic" sz="quarter" idx="107"/>
          </p:nvPr>
        </p:nvPicPr>
        <p:blipFill>
          <a:blip r:embed="rId13" cstate="print"/>
          <a:srcRect t="71" b="71"/>
          <a:stretch>
            <a:fillRect/>
          </a:stretch>
        </p:blipFill>
        <p:spPr/>
      </p:pic>
      <p:pic>
        <p:nvPicPr>
          <p:cNvPr id="300" name="Bildplatzhalter 26"/>
          <p:cNvPicPr>
            <a:picLocks noGrp="1" noChangeAspect="1"/>
          </p:cNvPicPr>
          <p:nvPr>
            <p:ph type="pic" sz="quarter" idx="119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/>
      </p:pic>
      <p:pic>
        <p:nvPicPr>
          <p:cNvPr id="301" name="Bildplatzhalter 25" descr="ichbuchbiografie.png"/>
          <p:cNvPicPr>
            <a:picLocks noGrp="1" noChangeAspect="1"/>
          </p:cNvPicPr>
          <p:nvPr>
            <p:ph type="pic" sz="quarter" idx="131"/>
          </p:nvPr>
        </p:nvPicPr>
        <p:blipFill>
          <a:blip r:embed="rId15" cstate="print"/>
          <a:srcRect t="71" b="71"/>
          <a:stretch>
            <a:fillRect/>
          </a:stretch>
        </p:blipFill>
        <p:spPr>
          <a:xfrm>
            <a:off x="2108649" y="4797016"/>
            <a:ext cx="388718" cy="324000"/>
          </a:xfrm>
        </p:spPr>
      </p:pic>
      <p:pic>
        <p:nvPicPr>
          <p:cNvPr id="302" name="Bildplatzhalter 49"/>
          <p:cNvPicPr>
            <a:picLocks noGrp="1" noChangeAspect="1"/>
          </p:cNvPicPr>
          <p:nvPr>
            <p:ph type="pic" sz="quarter" idx="4294967295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>
            <a:off x="3249523" y="798849"/>
            <a:ext cx="410435" cy="344490"/>
          </a:xfrm>
          <a:prstGeom prst="rect">
            <a:avLst/>
          </a:prstGeom>
        </p:spPr>
      </p:pic>
      <p:pic>
        <p:nvPicPr>
          <p:cNvPr id="303" name="Bild 30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8" y="1013181"/>
            <a:ext cx="303380" cy="253104"/>
          </a:xfrm>
          <a:prstGeom prst="rect">
            <a:avLst/>
          </a:prstGeom>
        </p:spPr>
      </p:pic>
      <p:pic>
        <p:nvPicPr>
          <p:cNvPr id="304" name="Bild 30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43" y="866363"/>
            <a:ext cx="250362" cy="208872"/>
          </a:xfrm>
          <a:prstGeom prst="rect">
            <a:avLst/>
          </a:prstGeom>
        </p:spPr>
      </p:pic>
      <p:pic>
        <p:nvPicPr>
          <p:cNvPr id="305" name="Bildplatzhalter 49" descr="moegen.png"/>
          <p:cNvPicPr>
            <a:picLocks noGrp="1" noChangeAspect="1"/>
          </p:cNvPicPr>
          <p:nvPr>
            <p:ph type="pic" sz="quarter" idx="73"/>
          </p:nvPr>
        </p:nvPicPr>
        <p:blipFill>
          <a:blip r:embed="rId19" cstate="print"/>
          <a:srcRect t="291" b="291"/>
          <a:stretch>
            <a:fillRect/>
          </a:stretch>
        </p:blipFill>
        <p:spPr>
          <a:xfrm>
            <a:off x="3476801" y="1556592"/>
            <a:ext cx="388718" cy="324000"/>
          </a:xfrm>
        </p:spPr>
      </p:pic>
      <p:pic>
        <p:nvPicPr>
          <p:cNvPr id="306" name="Bildplatzhalter 25" descr="buh.png"/>
          <p:cNvPicPr>
            <a:picLocks noGrp="1" noChangeAspect="1"/>
          </p:cNvPicPr>
          <p:nvPr>
            <p:ph type="pic" sz="quarter" idx="85"/>
          </p:nvPr>
        </p:nvPicPr>
        <p:blipFill>
          <a:blip r:embed="rId20" cstate="print"/>
          <a:srcRect t="71" b="71"/>
          <a:stretch>
            <a:fillRect/>
          </a:stretch>
        </p:blipFill>
        <p:spPr>
          <a:xfrm>
            <a:off x="3476801" y="2204600"/>
            <a:ext cx="388718" cy="324000"/>
          </a:xfrm>
        </p:spPr>
      </p:pic>
      <p:pic>
        <p:nvPicPr>
          <p:cNvPr id="307" name="Bildplatzhalter 30" descr="fuerchten.png"/>
          <p:cNvPicPr>
            <a:picLocks noGrp="1" noChangeAspect="1"/>
          </p:cNvPicPr>
          <p:nvPr>
            <p:ph type="pic" sz="quarter" idx="97"/>
          </p:nvPr>
        </p:nvPicPr>
        <p:blipFill>
          <a:blip r:embed="rId21" cstate="print"/>
          <a:srcRect l="73" r="73"/>
          <a:stretch>
            <a:fillRect/>
          </a:stretch>
        </p:blipFill>
        <p:spPr/>
      </p:pic>
      <p:pic>
        <p:nvPicPr>
          <p:cNvPr id="308" name="Bildplatzhalter 100"/>
          <p:cNvPicPr>
            <a:picLocks noGrp="1" noChangeAspect="1"/>
          </p:cNvPicPr>
          <p:nvPr>
            <p:ph type="pic" sz="quarter" idx="109"/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3476801" y="3500744"/>
            <a:ext cx="388718" cy="324000"/>
          </a:xfrm>
        </p:spPr>
      </p:pic>
      <p:pic>
        <p:nvPicPr>
          <p:cNvPr id="309" name="Bildplatzhalter 26" descr="kleidung.png"/>
          <p:cNvPicPr>
            <a:picLocks noGrp="1" noChangeAspect="1"/>
          </p:cNvPicPr>
          <p:nvPr>
            <p:ph type="pic" sz="quarter" idx="121"/>
          </p:nvPr>
        </p:nvPicPr>
        <p:blipFill>
          <a:blip r:embed="rId23" cstate="print"/>
          <a:srcRect l="73" r="73"/>
          <a:stretch>
            <a:fillRect/>
          </a:stretch>
        </p:blipFill>
        <p:spPr>
          <a:xfrm>
            <a:off x="3476801" y="4148752"/>
            <a:ext cx="388718" cy="324000"/>
          </a:xfrm>
        </p:spPr>
      </p:pic>
      <p:pic>
        <p:nvPicPr>
          <p:cNvPr id="310" name="Bildplatzhalter 26" descr="essen4.png"/>
          <p:cNvPicPr>
            <a:picLocks noGrp="1" noChangeAspect="1"/>
          </p:cNvPicPr>
          <p:nvPr>
            <p:ph type="pic" sz="quarter" idx="133"/>
          </p:nvPr>
        </p:nvPicPr>
        <p:blipFill>
          <a:blip r:embed="rId24" cstate="print"/>
          <a:srcRect l="74" r="74"/>
          <a:stretch>
            <a:fillRect/>
          </a:stretch>
        </p:blipFill>
        <p:spPr>
          <a:xfrm>
            <a:off x="3368824" y="4797016"/>
            <a:ext cx="345527" cy="288000"/>
          </a:xfrm>
        </p:spPr>
      </p:pic>
      <p:pic>
        <p:nvPicPr>
          <p:cNvPr id="311" name="Picture 7" descr="C:\Users\Königskind\Pictures\Metacom\Lebensmittel_Trinken\strohhalmsaft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47559" y="4774793"/>
            <a:ext cx="318720" cy="265889"/>
          </a:xfrm>
          <a:prstGeom prst="rect">
            <a:avLst/>
          </a:prstGeom>
          <a:noFill/>
        </p:spPr>
      </p:pic>
      <p:pic>
        <p:nvPicPr>
          <p:cNvPr id="312" name="Bildplatzhalter 27"/>
          <p:cNvPicPr>
            <a:picLocks noGrp="1" noChangeAspect="1"/>
          </p:cNvPicPr>
          <p:nvPr>
            <p:ph type="pic" sz="quarter" idx="145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3476800" y="5373216"/>
            <a:ext cx="432048" cy="360116"/>
          </a:xfrm>
        </p:spPr>
      </p:pic>
      <p:pic>
        <p:nvPicPr>
          <p:cNvPr id="313" name="Bildplatzhalter 26" descr="freizeit.png"/>
          <p:cNvPicPr>
            <a:picLocks noGrp="1" noChangeAspect="1"/>
          </p:cNvPicPr>
          <p:nvPr>
            <p:ph type="pic" sz="quarter" idx="157"/>
          </p:nvPr>
        </p:nvPicPr>
        <p:blipFill>
          <a:blip r:embed="rId27" cstate="print"/>
          <a:srcRect l="74" r="74"/>
          <a:stretch>
            <a:fillRect/>
          </a:stretch>
        </p:blipFill>
        <p:spPr>
          <a:xfrm>
            <a:off x="3476801" y="6093220"/>
            <a:ext cx="388718" cy="324000"/>
          </a:xfrm>
        </p:spPr>
      </p:pic>
      <p:pic>
        <p:nvPicPr>
          <p:cNvPr id="314" name="Bildplatzhalter 26" descr="hausarbeithaushalt2.png"/>
          <p:cNvPicPr>
            <a:picLocks noGrp="1" noChangeAspect="1"/>
          </p:cNvPicPr>
          <p:nvPr>
            <p:ph type="pic" sz="quarter" idx="61"/>
          </p:nvPr>
        </p:nvPicPr>
        <p:blipFill>
          <a:blip r:embed="rId28" cstate="print"/>
          <a:srcRect l="74" r="74"/>
          <a:stretch>
            <a:fillRect/>
          </a:stretch>
        </p:blipFill>
        <p:spPr/>
      </p:pic>
      <p:pic>
        <p:nvPicPr>
          <p:cNvPr id="315" name="Bildplatzhalter 26" descr="waschenzaehneputzen.png"/>
          <p:cNvPicPr>
            <a:picLocks noGrp="1" noChangeAspect="1"/>
          </p:cNvPicPr>
          <p:nvPr>
            <p:ph type="pic" sz="quarter" idx="75"/>
          </p:nvPr>
        </p:nvPicPr>
        <p:blipFill>
          <a:blip r:embed="rId29" cstate="print"/>
          <a:srcRect t="147" b="147"/>
          <a:stretch>
            <a:fillRect/>
          </a:stretch>
        </p:blipFill>
        <p:spPr>
          <a:xfrm>
            <a:off x="4844953" y="1556592"/>
            <a:ext cx="388718" cy="324000"/>
          </a:xfrm>
        </p:spPr>
      </p:pic>
      <p:pic>
        <p:nvPicPr>
          <p:cNvPr id="316" name="Bildplatzhalter 27"/>
          <p:cNvPicPr>
            <a:picLocks noGrp="1" noChangeAspect="1"/>
          </p:cNvPicPr>
          <p:nvPr>
            <p:ph type="pic" sz="quarter" idx="87"/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/>
      </p:pic>
      <p:pic>
        <p:nvPicPr>
          <p:cNvPr id="317" name="Bildplatzhalter 41" descr="naseputzentaschentuch.png"/>
          <p:cNvPicPr>
            <a:picLocks noGrp="1" noChangeAspect="1"/>
          </p:cNvPicPr>
          <p:nvPr>
            <p:ph type="pic" sz="quarter" idx="99"/>
          </p:nvPr>
        </p:nvPicPr>
        <p:blipFill>
          <a:blip r:embed="rId31" cstate="print"/>
          <a:srcRect l="273" r="273"/>
          <a:stretch>
            <a:fillRect/>
          </a:stretch>
        </p:blipFill>
        <p:spPr/>
      </p:pic>
      <p:pic>
        <p:nvPicPr>
          <p:cNvPr id="318" name="Bildplatzhalter 27"/>
          <p:cNvPicPr>
            <a:picLocks noGrp="1" noChangeAspect="1"/>
          </p:cNvPicPr>
          <p:nvPr>
            <p:ph type="pic" sz="quarter" idx="111"/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4844953" y="3500744"/>
            <a:ext cx="388718" cy="324000"/>
          </a:xfrm>
        </p:spPr>
      </p:pic>
      <p:pic>
        <p:nvPicPr>
          <p:cNvPr id="319" name="Bildplatzhalter 27"/>
          <p:cNvPicPr>
            <a:picLocks noGrp="1" noChangeAspect="1"/>
          </p:cNvPicPr>
          <p:nvPr>
            <p:ph type="pic" sz="quarter" idx="123"/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/>
      </p:pic>
      <p:pic>
        <p:nvPicPr>
          <p:cNvPr id="320" name="Bildplatzhalter 46"/>
          <p:cNvPicPr>
            <a:picLocks noGrp="1" noChangeAspect="1"/>
          </p:cNvPicPr>
          <p:nvPr>
            <p:ph type="pic" sz="quarter" idx="135"/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4953002" y="4797016"/>
            <a:ext cx="345527" cy="288000"/>
          </a:xfrm>
        </p:spPr>
      </p:pic>
      <p:pic>
        <p:nvPicPr>
          <p:cNvPr id="321" name="Bildplatzhalter 43"/>
          <p:cNvPicPr>
            <a:picLocks noGrp="1" noChangeAspect="1"/>
          </p:cNvPicPr>
          <p:nvPr>
            <p:ph type="pic" sz="quarter" idx="147"/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4924322" y="5445088"/>
            <a:ext cx="388718" cy="324000"/>
          </a:xfrm>
        </p:spPr>
      </p:pic>
      <p:pic>
        <p:nvPicPr>
          <p:cNvPr id="322" name="Bildplatzhalter 26" descr="kindergarten3.png"/>
          <p:cNvPicPr>
            <a:picLocks noGrp="1" noChangeAspect="1"/>
          </p:cNvPicPr>
          <p:nvPr>
            <p:ph type="pic" sz="quarter" idx="63"/>
          </p:nvPr>
        </p:nvPicPr>
        <p:blipFill>
          <a:blip r:embed="rId36" cstate="print"/>
          <a:srcRect l="74" r="74"/>
          <a:stretch>
            <a:fillRect/>
          </a:stretch>
        </p:blipFill>
        <p:spPr/>
      </p:pic>
      <p:pic>
        <p:nvPicPr>
          <p:cNvPr id="323" name="Bildplatzhalter 57" descr="kindergaertner.png"/>
          <p:cNvPicPr>
            <a:picLocks noGrp="1" noChangeAspect="1"/>
          </p:cNvPicPr>
          <p:nvPr>
            <p:ph type="pic" sz="quarter" idx="77"/>
          </p:nvPr>
        </p:nvPicPr>
        <p:blipFill>
          <a:blip r:embed="rId37" cstate="print"/>
          <a:srcRect t="291" b="291"/>
          <a:stretch>
            <a:fillRect/>
          </a:stretch>
        </p:blipFill>
        <p:spPr>
          <a:xfrm>
            <a:off x="6249144" y="1556592"/>
            <a:ext cx="388718" cy="324000"/>
          </a:xfrm>
        </p:spPr>
      </p:pic>
      <p:pic>
        <p:nvPicPr>
          <p:cNvPr id="324" name="Bildplatzhalter 25" descr="schule3.png"/>
          <p:cNvPicPr>
            <a:picLocks noGrp="1" noChangeAspect="1"/>
          </p:cNvPicPr>
          <p:nvPr>
            <p:ph type="pic" sz="quarter" idx="89"/>
          </p:nvPr>
        </p:nvPicPr>
        <p:blipFill>
          <a:blip r:embed="rId38" cstate="print"/>
          <a:srcRect t="71" b="71"/>
          <a:stretch>
            <a:fillRect/>
          </a:stretch>
        </p:blipFill>
        <p:spPr/>
      </p:pic>
      <p:pic>
        <p:nvPicPr>
          <p:cNvPr id="325" name="Bildplatzhalter 29" descr="klassenzimmer3.png"/>
          <p:cNvPicPr>
            <a:picLocks noGrp="1" noChangeAspect="1"/>
          </p:cNvPicPr>
          <p:nvPr>
            <p:ph type="pic" sz="quarter" idx="101"/>
          </p:nvPr>
        </p:nvPicPr>
        <p:blipFill>
          <a:blip r:embed="rId39" cstate="print"/>
          <a:srcRect t="71" b="71"/>
          <a:stretch>
            <a:fillRect/>
          </a:stretch>
        </p:blipFill>
        <p:spPr/>
      </p:pic>
      <p:pic>
        <p:nvPicPr>
          <p:cNvPr id="326" name="Bildplatzhalter 25" descr="arbeiten.png"/>
          <p:cNvPicPr>
            <a:picLocks noGrp="1" noChangeAspect="1"/>
          </p:cNvPicPr>
          <p:nvPr>
            <p:ph type="pic" sz="quarter" idx="113"/>
          </p:nvPr>
        </p:nvPicPr>
        <p:blipFill>
          <a:blip r:embed="rId40" cstate="print"/>
          <a:srcRect t="71" b="71"/>
          <a:stretch>
            <a:fillRect/>
          </a:stretch>
        </p:blipFill>
        <p:spPr>
          <a:xfrm>
            <a:off x="6292474" y="3500744"/>
            <a:ext cx="388718" cy="324000"/>
          </a:xfrm>
        </p:spPr>
      </p:pic>
      <p:pic>
        <p:nvPicPr>
          <p:cNvPr id="327" name="Bildplatzhalter 26" descr="berufe.png"/>
          <p:cNvPicPr>
            <a:picLocks noGrp="1" noChangeAspect="1"/>
          </p:cNvPicPr>
          <p:nvPr>
            <p:ph type="pic" sz="quarter" idx="125"/>
          </p:nvPr>
        </p:nvPicPr>
        <p:blipFill>
          <a:blip r:embed="rId41" cstate="print"/>
          <a:srcRect l="73" r="73"/>
          <a:stretch>
            <a:fillRect/>
          </a:stretch>
        </p:blipFill>
        <p:spPr/>
      </p:pic>
      <p:grpSp>
        <p:nvGrpSpPr>
          <p:cNvPr id="328" name="Gruppieren 29"/>
          <p:cNvGrpSpPr>
            <a:grpSpLocks noChangeAspect="1"/>
          </p:cNvGrpSpPr>
          <p:nvPr/>
        </p:nvGrpSpPr>
        <p:grpSpPr>
          <a:xfrm>
            <a:off x="6225680" y="4724688"/>
            <a:ext cx="392771" cy="360000"/>
            <a:chOff x="6776536" y="980728"/>
            <a:chExt cx="864096" cy="720080"/>
          </a:xfrm>
        </p:grpSpPr>
        <p:pic>
          <p:nvPicPr>
            <p:cNvPr id="329" name="Bildplatzhalter 25" descr="super_bestens.png"/>
            <p:cNvPicPr>
              <a:picLocks noChangeAspect="1"/>
            </p:cNvPicPr>
            <p:nvPr/>
          </p:nvPicPr>
          <p:blipFill>
            <a:blip r:embed="rId42" cstate="print"/>
            <a:srcRect l="275" r="49577"/>
            <a:stretch>
              <a:fillRect/>
            </a:stretch>
          </p:blipFill>
          <p:spPr>
            <a:xfrm>
              <a:off x="6776536" y="981671"/>
              <a:ext cx="432048" cy="719137"/>
            </a:xfrm>
            <a:prstGeom prst="rect">
              <a:avLst/>
            </a:prstGeom>
          </p:spPr>
        </p:pic>
        <p:pic>
          <p:nvPicPr>
            <p:cNvPr id="330" name="Bildplatzhalter 25" descr="super_bestens.png"/>
            <p:cNvPicPr>
              <a:picLocks noChangeAspect="1"/>
            </p:cNvPicPr>
            <p:nvPr/>
          </p:nvPicPr>
          <p:blipFill>
            <a:blip r:embed="rId42" cstate="print"/>
            <a:srcRect l="275" r="49577"/>
            <a:stretch>
              <a:fillRect/>
            </a:stretch>
          </p:blipFill>
          <p:spPr>
            <a:xfrm rot="10800000">
              <a:off x="7208584" y="980728"/>
              <a:ext cx="432048" cy="719137"/>
            </a:xfrm>
            <a:prstGeom prst="rect">
              <a:avLst/>
            </a:prstGeom>
          </p:spPr>
        </p:pic>
      </p:grpSp>
      <p:pic>
        <p:nvPicPr>
          <p:cNvPr id="331" name="Bildplatzhalter 26" descr="kollege_arbeiter.png"/>
          <p:cNvPicPr>
            <a:picLocks noGrp="1" noChangeAspect="1"/>
          </p:cNvPicPr>
          <p:nvPr>
            <p:ph type="pic" sz="quarter" idx="149"/>
          </p:nvPr>
        </p:nvPicPr>
        <p:blipFill>
          <a:blip r:embed="rId43" cstate="print"/>
          <a:srcRect l="74" r="74"/>
          <a:stretch>
            <a:fillRect/>
          </a:stretch>
        </p:blipFill>
        <p:spPr/>
      </p:pic>
      <p:pic>
        <p:nvPicPr>
          <p:cNvPr id="332" name="Bildplatzhalter 26" descr="kollegen_team_gruppe.png"/>
          <p:cNvPicPr>
            <a:picLocks noGrp="1" noChangeAspect="1"/>
          </p:cNvPicPr>
          <p:nvPr>
            <p:ph type="pic" sz="quarter" idx="161"/>
          </p:nvPr>
        </p:nvPicPr>
        <p:blipFill>
          <a:blip r:embed="rId44" cstate="print"/>
          <a:srcRect l="74" r="74"/>
          <a:stretch>
            <a:fillRect/>
          </a:stretch>
        </p:blipFill>
        <p:spPr/>
      </p:pic>
      <p:pic>
        <p:nvPicPr>
          <p:cNvPr id="333" name="Bildplatzhalter 49" descr="wunschzettel.png"/>
          <p:cNvPicPr>
            <a:picLocks noGrp="1" noChangeAspect="1"/>
          </p:cNvPicPr>
          <p:nvPr>
            <p:ph type="pic" sz="quarter" idx="65"/>
          </p:nvPr>
        </p:nvPicPr>
        <p:blipFill>
          <a:blip r:embed="rId45" cstate="print"/>
          <a:srcRect t="71" b="71"/>
          <a:stretch>
            <a:fillRect/>
          </a:stretch>
        </p:blipFill>
        <p:spPr>
          <a:xfrm>
            <a:off x="7581257" y="908520"/>
            <a:ext cx="388718" cy="324000"/>
          </a:xfrm>
        </p:spPr>
      </p:pic>
      <p:pic>
        <p:nvPicPr>
          <p:cNvPr id="334" name="Bildplatzhalter 25" descr="wohnen.png"/>
          <p:cNvPicPr>
            <a:picLocks noGrp="1" noChangeAspect="1"/>
          </p:cNvPicPr>
          <p:nvPr>
            <p:ph type="pic" sz="quarter" idx="79"/>
          </p:nvPr>
        </p:nvPicPr>
        <p:blipFill>
          <a:blip r:embed="rId46" cstate="print"/>
          <a:srcRect t="291" b="291"/>
          <a:stretch>
            <a:fillRect/>
          </a:stretch>
        </p:blipFill>
        <p:spPr/>
      </p:pic>
      <p:pic>
        <p:nvPicPr>
          <p:cNvPr id="335" name="Bildplatzhalter 25" descr="berufe.png"/>
          <p:cNvPicPr>
            <a:picLocks noGrp="1" noChangeAspect="1"/>
          </p:cNvPicPr>
          <p:nvPr>
            <p:ph type="pic" sz="quarter" idx="91"/>
          </p:nvPr>
        </p:nvPicPr>
        <p:blipFill>
          <a:blip r:embed="rId47" cstate="print"/>
          <a:srcRect t="71" b="71"/>
          <a:stretch>
            <a:fillRect/>
          </a:stretch>
        </p:blipFill>
        <p:spPr/>
      </p:pic>
      <p:sp>
        <p:nvSpPr>
          <p:cNvPr id="337" name="Textplatzhalter 12315"/>
          <p:cNvSpPr>
            <a:spLocks noGrp="1"/>
          </p:cNvSpPr>
          <p:nvPr>
            <p:ph type="body" sz="quarter" idx="66"/>
          </p:nvPr>
        </p:nvSpPr>
        <p:spPr>
          <a:xfrm>
            <a:off x="8589504" y="1484456"/>
            <a:ext cx="900000" cy="575936"/>
          </a:xfrm>
        </p:spPr>
        <p:txBody>
          <a:bodyPr/>
          <a:lstStyle/>
          <a:p>
            <a:r>
              <a:rPr lang="de-DE" dirty="0" smtClean="0"/>
              <a:t>Neuigkeiten</a:t>
            </a:r>
            <a:endParaRPr lang="de-DE" dirty="0"/>
          </a:p>
        </p:txBody>
      </p:sp>
      <p:pic>
        <p:nvPicPr>
          <p:cNvPr id="338" name="Bildplatzhalter 29" descr="neuigkeit.png"/>
          <p:cNvPicPr>
            <a:picLocks noGrp="1" noChangeAspect="1"/>
          </p:cNvPicPr>
          <p:nvPr>
            <p:ph type="pic" sz="quarter" idx="67"/>
          </p:nvPr>
        </p:nvPicPr>
        <p:blipFill>
          <a:blip r:embed="rId48" cstate="print"/>
          <a:srcRect t="254" b="254"/>
          <a:stretch>
            <a:fillRect/>
          </a:stretch>
        </p:blipFill>
        <p:spPr>
          <a:xfrm>
            <a:off x="8949408" y="1556200"/>
            <a:ext cx="432048" cy="360116"/>
          </a:xfrm>
        </p:spPr>
      </p:pic>
      <p:pic>
        <p:nvPicPr>
          <p:cNvPr id="340" name="Bildplatzhalter 339"/>
          <p:cNvPicPr>
            <a:picLocks noGrp="1" noChangeAspect="1"/>
          </p:cNvPicPr>
          <p:nvPr>
            <p:ph type="pic" sz="quarter" idx="67"/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b="166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Pflege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Pflege</a:t>
            </a:r>
            <a:endParaRPr lang="de-DE" dirty="0"/>
          </a:p>
        </p:txBody>
      </p:sp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26" name="Wolkenförmige Legende 25"/>
          <p:cNvSpPr/>
          <p:nvPr/>
        </p:nvSpPr>
        <p:spPr>
          <a:xfrm>
            <a:off x="2648744" y="116631"/>
            <a:ext cx="4320480" cy="1745485"/>
          </a:xfrm>
          <a:prstGeom prst="cloudCallout">
            <a:avLst>
              <a:gd name="adj1" fmla="val -68234"/>
              <a:gd name="adj2" fmla="val -58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186857" y="315540"/>
            <a:ext cx="3488455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Möglichst genaue Beschreibung der Pflegesituation: 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Zeichen für die Ankündigung der Pflege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regelmäßige Uhrzeit?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Wer macht das?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An welchem Ort?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Wie ist der Ablauf?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Benötigtes Material</a:t>
            </a:r>
            <a:r>
              <a:rPr lang="de-DE" sz="105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Eigenaktivität</a:t>
            </a:r>
            <a:endParaRPr lang="de-DE" sz="1050" dirty="0"/>
          </a:p>
          <a:p>
            <a:endParaRPr lang="de-DE" sz="1050" dirty="0"/>
          </a:p>
        </p:txBody>
      </p:sp>
      <p:pic>
        <p:nvPicPr>
          <p:cNvPr id="29" name="Bildplatzhalter 27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1262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platzhalter 41" descr="naseputzentaschentuch.png"/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/>
          <a:srcRect l="444" r="444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Medizin</a:t>
            </a:r>
            <a:endParaRPr lang="de-DE" dirty="0"/>
          </a:p>
        </p:txBody>
      </p:sp>
      <p:pic>
        <p:nvPicPr>
          <p:cNvPr id="26" name="Bildplatzhalter 25" descr="medizi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187" r="187"/>
          <a:stretch>
            <a:fillRect/>
          </a:stretch>
        </p:blipFill>
        <p:spPr/>
      </p:pic>
      <p:sp>
        <p:nvSpPr>
          <p:cNvPr id="95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1340767"/>
            <a:ext cx="4176464" cy="1296000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Ich muss diese Medikamente nehmen:</a:t>
            </a:r>
            <a:endParaRPr lang="de-DE" dirty="0"/>
          </a:p>
        </p:txBody>
      </p:sp>
      <p:pic>
        <p:nvPicPr>
          <p:cNvPr id="96" name="Bildplatzhalter 27" descr="medizinsaft.pn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l="403" r="403"/>
          <a:stretch>
            <a:fillRect/>
          </a:stretch>
        </p:blipFill>
        <p:spPr>
          <a:xfrm>
            <a:off x="280653" y="1628800"/>
            <a:ext cx="855923" cy="719882"/>
          </a:xfrm>
        </p:spPr>
      </p:pic>
      <p:pic>
        <p:nvPicPr>
          <p:cNvPr id="97" name="Grafik 28" descr="tablett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552" y="1700808"/>
            <a:ext cx="473208" cy="394787"/>
          </a:xfrm>
          <a:prstGeom prst="rect">
            <a:avLst/>
          </a:prstGeom>
        </p:spPr>
      </p:pic>
      <p:pic>
        <p:nvPicPr>
          <p:cNvPr id="98" name="Grafik 29" descr="tabletten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0552" y="2060848"/>
            <a:ext cx="648072" cy="540672"/>
          </a:xfrm>
          <a:prstGeom prst="rect">
            <a:avLst/>
          </a:prstGeom>
        </p:spPr>
      </p:pic>
      <p:sp>
        <p:nvSpPr>
          <p:cNvPr id="99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2852936"/>
            <a:ext cx="4176464" cy="1296000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Ich habe eine Allergie gegen:</a:t>
            </a:r>
            <a:endParaRPr lang="de-DE" dirty="0"/>
          </a:p>
        </p:txBody>
      </p:sp>
      <p:sp>
        <p:nvSpPr>
          <p:cNvPr id="100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4365104"/>
            <a:ext cx="4176464" cy="1296000"/>
          </a:xfrm>
        </p:spPr>
        <p:txBody>
          <a:bodyPr anchor="t"/>
          <a:lstStyle/>
          <a:p>
            <a:r>
              <a:rPr lang="de-DE" dirty="0" smtClean="0"/>
              <a:t>Ich habe Epilepsie!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	Wenn ich einen Anfall habe muss du das tun:</a:t>
            </a:r>
            <a:endParaRPr lang="de-DE" dirty="0"/>
          </a:p>
        </p:txBody>
      </p:sp>
      <p:pic>
        <p:nvPicPr>
          <p:cNvPr id="101" name="Bildplatzhalter 41" descr="naseputzentaschentuch.png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403" r="403"/>
          <a:stretch>
            <a:fillRect/>
          </a:stretch>
        </p:blipFill>
        <p:spPr>
          <a:xfrm>
            <a:off x="570759" y="3279384"/>
            <a:ext cx="823001" cy="692013"/>
          </a:xfrm>
        </p:spPr>
      </p:pic>
      <p:pic>
        <p:nvPicPr>
          <p:cNvPr id="102" name="Bildplatzhalter 43" descr="anfall3.png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/>
          <a:srcRect l="403" r="403"/>
          <a:stretch>
            <a:fillRect/>
          </a:stretch>
        </p:blipFill>
        <p:spPr>
          <a:xfrm>
            <a:off x="570759" y="4797152"/>
            <a:ext cx="823001" cy="692013"/>
          </a:xfrm>
        </p:spPr>
      </p:pic>
      <p:sp>
        <p:nvSpPr>
          <p:cNvPr id="103" name="Textplatzhalter 21"/>
          <p:cNvSpPr>
            <a:spLocks noGrp="1"/>
          </p:cNvSpPr>
          <p:nvPr>
            <p:ph type="body" sz="quarter" idx="63"/>
          </p:nvPr>
        </p:nvSpPr>
        <p:spPr>
          <a:xfrm>
            <a:off x="4953000" y="4365105"/>
            <a:ext cx="1439862" cy="1296000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r>
              <a:rPr lang="de-DE" dirty="0" smtClean="0"/>
              <a:t>Mein Notfall-Medikament ist hier:</a:t>
            </a:r>
            <a:endParaRPr lang="de-DE" dirty="0"/>
          </a:p>
        </p:txBody>
      </p:sp>
      <p:sp>
        <p:nvSpPr>
          <p:cNvPr id="104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5217696" y="4869160"/>
            <a:ext cx="887657" cy="720080"/>
          </a:xfrm>
          <a:noFill/>
        </p:spPr>
      </p:sp>
      <p:sp>
        <p:nvSpPr>
          <p:cNvPr id="105" name="Textplatzhalter 21"/>
          <p:cNvSpPr>
            <a:spLocks noGrp="1"/>
          </p:cNvSpPr>
          <p:nvPr>
            <p:ph type="body" sz="quarter" idx="63"/>
          </p:nvPr>
        </p:nvSpPr>
        <p:spPr>
          <a:xfrm>
            <a:off x="4953000" y="2852936"/>
            <a:ext cx="1439862" cy="1296000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r>
              <a:rPr lang="de-DE" dirty="0" smtClean="0"/>
              <a:t>Mein Medikament ist hier:</a:t>
            </a:r>
            <a:endParaRPr lang="de-DE" dirty="0"/>
          </a:p>
        </p:txBody>
      </p:sp>
      <p:sp>
        <p:nvSpPr>
          <p:cNvPr id="106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5217696" y="3356991"/>
            <a:ext cx="887657" cy="720080"/>
          </a:xfrm>
          <a:noFill/>
        </p:spPr>
      </p:sp>
      <p:sp>
        <p:nvSpPr>
          <p:cNvPr id="107" name="Textplatzhalter 21"/>
          <p:cNvSpPr>
            <a:spLocks noGrp="1"/>
          </p:cNvSpPr>
          <p:nvPr>
            <p:ph type="body" sz="quarter" idx="63"/>
          </p:nvPr>
        </p:nvSpPr>
        <p:spPr>
          <a:xfrm>
            <a:off x="4953000" y="1340768"/>
            <a:ext cx="1439862" cy="1296000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r>
              <a:rPr lang="de-DE" dirty="0" smtClean="0"/>
              <a:t>Meine Medikamente sind hier:</a:t>
            </a:r>
            <a:endParaRPr lang="de-DE" dirty="0"/>
          </a:p>
        </p:txBody>
      </p:sp>
      <p:sp>
        <p:nvSpPr>
          <p:cNvPr id="108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5217696" y="1844823"/>
            <a:ext cx="887657" cy="720080"/>
          </a:xfrm>
          <a:noFill/>
        </p:spPr>
      </p:sp>
      <p:sp>
        <p:nvSpPr>
          <p:cNvPr id="109" name="Textplatzhalter 21"/>
          <p:cNvSpPr>
            <a:spLocks noGrp="1"/>
          </p:cNvSpPr>
          <p:nvPr>
            <p:ph type="body" sz="quarter" idx="63"/>
          </p:nvPr>
        </p:nvSpPr>
        <p:spPr>
          <a:xfrm>
            <a:off x="6681192" y="4365105"/>
            <a:ext cx="1439862" cy="1296000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r>
              <a:rPr lang="de-DE" dirty="0" smtClean="0"/>
              <a:t>Nach einem Anfall solltest du:</a:t>
            </a:r>
            <a:endParaRPr lang="de-DE" dirty="0"/>
          </a:p>
        </p:txBody>
      </p:sp>
      <p:sp>
        <p:nvSpPr>
          <p:cNvPr id="110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6945888" y="4869160"/>
            <a:ext cx="887657" cy="720080"/>
          </a:xfrm>
          <a:noFill/>
        </p:spPr>
      </p:sp>
      <p:sp>
        <p:nvSpPr>
          <p:cNvPr id="111" name="Textplatzhalter 21"/>
          <p:cNvSpPr>
            <a:spLocks noGrp="1"/>
          </p:cNvSpPr>
          <p:nvPr>
            <p:ph type="body" sz="quarter" idx="63"/>
          </p:nvPr>
        </p:nvSpPr>
        <p:spPr>
          <a:xfrm>
            <a:off x="6681192" y="2852936"/>
            <a:ext cx="1439862" cy="1296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t"/>
          <a:lstStyle/>
          <a:p>
            <a:r>
              <a:rPr lang="de-DE" dirty="0" smtClean="0"/>
              <a:t>Dabei musst du mir helfen:</a:t>
            </a:r>
            <a:endParaRPr lang="de-DE" dirty="0"/>
          </a:p>
        </p:txBody>
      </p:sp>
      <p:sp>
        <p:nvSpPr>
          <p:cNvPr id="112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6945888" y="3356991"/>
            <a:ext cx="887657" cy="720080"/>
          </a:xfrm>
          <a:noFill/>
        </p:spPr>
      </p:sp>
      <p:sp>
        <p:nvSpPr>
          <p:cNvPr id="113" name="Textplatzhalter 21"/>
          <p:cNvSpPr>
            <a:spLocks noGrp="1"/>
          </p:cNvSpPr>
          <p:nvPr>
            <p:ph type="body" sz="quarter" idx="63"/>
          </p:nvPr>
        </p:nvSpPr>
        <p:spPr>
          <a:xfrm>
            <a:off x="6681192" y="1340768"/>
            <a:ext cx="1439862" cy="1296000"/>
          </a:xfrm>
          <a:solidFill>
            <a:schemeClr val="bg1">
              <a:lumMod val="85000"/>
            </a:schemeClr>
          </a:solidFill>
        </p:spPr>
        <p:txBody>
          <a:bodyPr anchor="t"/>
          <a:lstStyle/>
          <a:p>
            <a:r>
              <a:rPr lang="de-DE" dirty="0" smtClean="0"/>
              <a:t>Dabei musst du mir helfen:</a:t>
            </a:r>
            <a:endParaRPr lang="de-DE" dirty="0"/>
          </a:p>
        </p:txBody>
      </p:sp>
      <p:sp>
        <p:nvSpPr>
          <p:cNvPr id="114" name="Bildplatzhalter 22"/>
          <p:cNvSpPr>
            <a:spLocks noGrp="1"/>
          </p:cNvSpPr>
          <p:nvPr>
            <p:ph type="pic" sz="quarter" idx="64"/>
          </p:nvPr>
        </p:nvSpPr>
        <p:spPr>
          <a:xfrm>
            <a:off x="6945888" y="1844823"/>
            <a:ext cx="887657" cy="720080"/>
          </a:xfrm>
          <a:noFill/>
        </p:spPr>
      </p:sp>
      <p:sp>
        <p:nvSpPr>
          <p:cNvPr id="2" name="Textplatzhalter 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Ich muss diese Medizin 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8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sind meine Hilfsmittel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Hilfsmittel</a:t>
            </a:r>
            <a:endParaRPr lang="de-DE" dirty="0"/>
          </a:p>
        </p:txBody>
      </p:sp>
      <p:pic>
        <p:nvPicPr>
          <p:cNvPr id="28" name="Bildplatzhalter 2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26" name="Wolkenförmige Legende 25"/>
          <p:cNvSpPr/>
          <p:nvPr/>
        </p:nvSpPr>
        <p:spPr>
          <a:xfrm>
            <a:off x="4412235" y="122390"/>
            <a:ext cx="4320480" cy="1745485"/>
          </a:xfrm>
          <a:prstGeom prst="cloudCallout">
            <a:avLst>
              <a:gd name="adj1" fmla="val -70688"/>
              <a:gd name="adj2" fmla="val 2751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950348" y="321299"/>
            <a:ext cx="1914307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50" dirty="0" smtClean="0"/>
              <a:t>Rollstuhl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Gehhilfe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Stehständer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Brille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Hörgerät, ...</a:t>
            </a:r>
          </a:p>
          <a:p>
            <a:pPr marL="171450" indent="-171450">
              <a:buFont typeface="Wingdings" charset="2"/>
              <a:buChar char="à"/>
            </a:pPr>
            <a:r>
              <a:rPr lang="de-DE" sz="1050" dirty="0" smtClean="0">
                <a:sym typeface="Wingdings"/>
              </a:rPr>
              <a:t>Wo sind die Hilfsmittel?</a:t>
            </a:r>
          </a:p>
          <a:p>
            <a:pPr marL="171450" indent="-171450">
              <a:buFont typeface="Wingdings" charset="2"/>
              <a:buChar char="à"/>
            </a:pPr>
            <a:r>
              <a:rPr lang="de-DE" sz="1050" dirty="0" smtClean="0">
                <a:sym typeface="Wingdings"/>
              </a:rPr>
              <a:t>Wobei brauche ich Hilfe?</a:t>
            </a:r>
            <a:endParaRPr lang="de-DE" sz="1050" dirty="0"/>
          </a:p>
        </p:txBody>
      </p:sp>
      <p:pic>
        <p:nvPicPr>
          <p:cNvPr id="29" name="Bildplatzhalter 27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342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Lagerung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Lagerung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26" name="Wolkenförmige Legende 25"/>
          <p:cNvSpPr/>
          <p:nvPr/>
        </p:nvSpPr>
        <p:spPr>
          <a:xfrm>
            <a:off x="2648744" y="116631"/>
            <a:ext cx="4320480" cy="1745485"/>
          </a:xfrm>
          <a:prstGeom prst="cloudCallout">
            <a:avLst>
              <a:gd name="adj1" fmla="val -65167"/>
              <a:gd name="adj2" fmla="val -43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186857" y="315540"/>
            <a:ext cx="3219151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50" dirty="0" smtClean="0"/>
              <a:t>Verschiedene Lagerungen (mit Foto)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Zeichen </a:t>
            </a:r>
            <a:r>
              <a:rPr lang="de-DE" sz="1050" dirty="0"/>
              <a:t>für die Ankündigung der </a:t>
            </a:r>
            <a:r>
              <a:rPr lang="de-DE" sz="1050" dirty="0" smtClean="0"/>
              <a:t>Umlagerung</a:t>
            </a:r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/>
              <a:t>regelmäßige Uhrzeit?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Wer macht das</a:t>
            </a:r>
            <a:r>
              <a:rPr lang="de-DE" sz="1050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Lagerungskissen, etc.</a:t>
            </a:r>
            <a:endParaRPr lang="de-DE" sz="1050" dirty="0"/>
          </a:p>
          <a:p>
            <a:pPr marL="171450" indent="-171450">
              <a:buFontTx/>
              <a:buChar char="-"/>
            </a:pPr>
            <a:r>
              <a:rPr lang="de-DE" sz="1050" dirty="0" smtClean="0"/>
              <a:t>Eigenaktivität</a:t>
            </a:r>
            <a:endParaRPr lang="de-DE" sz="1050" dirty="0"/>
          </a:p>
          <a:p>
            <a:endParaRPr lang="de-DE" sz="1050" dirty="0"/>
          </a:p>
        </p:txBody>
      </p:sp>
      <p:pic>
        <p:nvPicPr>
          <p:cNvPr id="29" name="Bildplatzhalter 2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3606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Dabei brauche ich Hilfe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de-DE" dirty="0" smtClean="0"/>
              <a:t>Hilfe</a:t>
            </a:r>
            <a:endParaRPr lang="de-DE" dirty="0"/>
          </a:p>
        </p:txBody>
      </p:sp>
      <p:pic>
        <p:nvPicPr>
          <p:cNvPr id="47" name="Bildplatzhalter 4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22" name="Textplatzhalt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6" name="Textplatzhalter 2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29" name="Textplatzhalter 28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31" name="Textplatzhalter 30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33" name="Textplatzhalter 32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35" name="Textplatzhalter 34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Bildplatzhalter 35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37" name="Textplatzhalter 36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Bildplatzhalter 37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39" name="Textplatzhalter 38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" name="Bildplatzhalter 39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41" name="Textplatzhalter 40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Bildplatzhalter 41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3" name="Textplatzhalter 4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Bildplatzhalter 43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45" name="Wolkenförmige Legende 44"/>
          <p:cNvSpPr/>
          <p:nvPr/>
        </p:nvSpPr>
        <p:spPr>
          <a:xfrm>
            <a:off x="4353600" y="171397"/>
            <a:ext cx="4320480" cy="1745485"/>
          </a:xfrm>
          <a:prstGeom prst="cloudCallout">
            <a:avLst>
              <a:gd name="adj1" fmla="val -69768"/>
              <a:gd name="adj2" fmla="val 1992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891713" y="370306"/>
            <a:ext cx="279114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50" dirty="0" smtClean="0"/>
              <a:t>Flaschen aufschrauben, Dosen öffnen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Treppen/ zu einem anderen Ort laufen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Stuhl </a:t>
            </a:r>
            <a:r>
              <a:rPr lang="de-DE" sz="1050" dirty="0" err="1" smtClean="0"/>
              <a:t>ranschieben</a:t>
            </a:r>
            <a:endParaRPr lang="de-DE" sz="1050" dirty="0" smtClean="0"/>
          </a:p>
          <a:p>
            <a:pPr marL="171450" indent="-171450">
              <a:buFontTx/>
              <a:buChar char="-"/>
            </a:pPr>
            <a:r>
              <a:rPr lang="de-DE" sz="1050" dirty="0" smtClean="0"/>
              <a:t>Rucksack aufziehen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Ein- und aussteigen</a:t>
            </a:r>
          </a:p>
          <a:p>
            <a:pPr marL="171450" indent="-171450">
              <a:buFontTx/>
              <a:buChar char="-"/>
            </a:pPr>
            <a:endParaRPr lang="de-DE" sz="1050" dirty="0"/>
          </a:p>
        </p:txBody>
      </p:sp>
      <p:pic>
        <p:nvPicPr>
          <p:cNvPr id="48" name="Bildplatzhalter 46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214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Handlungsplanung</a:t>
            </a:r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50"/>
          </p:nvPr>
        </p:nvSpPr>
        <p:spPr>
          <a:xfrm>
            <a:off x="4333106" y="6525344"/>
            <a:ext cx="1411982" cy="215900"/>
          </a:xfrm>
        </p:spPr>
        <p:txBody>
          <a:bodyPr/>
          <a:lstStyle/>
          <a:p>
            <a:r>
              <a:rPr lang="de-DE" smtClean="0"/>
              <a:t>Handlungsplanung</a:t>
            </a:r>
            <a:endParaRPr lang="de-DE"/>
          </a:p>
        </p:txBody>
      </p:sp>
      <p:pic>
        <p:nvPicPr>
          <p:cNvPr id="44" name="Bildplatzhalter 4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37" name="Textplatzhalter 36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31" name="Textplatzhalter 30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33" name="Textplatzhalter 32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Bildplatzhalter 33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35" name="Textplatzhalter 34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Bildplatzhalter 35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70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72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76"/>
          </p:nvPr>
        </p:nvSpPr>
        <p:spPr/>
      </p:sp>
      <p:pic>
        <p:nvPicPr>
          <p:cNvPr id="45" name="Bildplatzhalter 43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1705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kindergarten3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ist mein Kindergarten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Kindergarten</a:t>
            </a:r>
            <a:endParaRPr lang="de-DE" dirty="0"/>
          </a:p>
        </p:txBody>
      </p:sp>
      <p:pic>
        <p:nvPicPr>
          <p:cNvPr id="26" name="Bildplatzhalter 25" descr="kindergarten3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So sieht mein Kindergarten aus.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Der Kindergarten heißt ...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de-DE" dirty="0" smtClean="0"/>
              <a:t>Das ist mein Gruppenraum.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de-DE" dirty="0" smtClean="0"/>
              <a:t>Hier können wir draußen spielen.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de-DE" dirty="0" smtClean="0"/>
              <a:t>Außerdem gibt es noch...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de-DE" dirty="0" smtClean="0"/>
              <a:t>So komme ich zum Kindergarten.</a:t>
            </a: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ist meine Kindergartengruppe</a:t>
            </a:r>
            <a:endParaRPr lang="de-DE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Kindergarten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Textplatzhalter 30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4" name="Textplatzhalter 33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36" name="Textplatzhalter 3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4" name="Textplatzhalter 4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46" name="Textplatzhalter 45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Bildplatzhalter 46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8" name="Textplatzhalter 47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67"/>
          </p:nvPr>
        </p:nvSpPr>
        <p:spPr/>
      </p:sp>
      <p:pic>
        <p:nvPicPr>
          <p:cNvPr id="58" name="Bildplatzhalter 57" descr="kindergaertner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275" r="275"/>
          <a:stretch>
            <a:fillRect/>
          </a:stretch>
        </p:blipFill>
        <p:spPr/>
      </p:pic>
      <p:pic>
        <p:nvPicPr>
          <p:cNvPr id="59" name="Bildplatzhalter 58" descr="kindergaertner.png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/>
          <a:srcRect l="189" r="189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schule3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ist meine Schule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>
          <a:xfrm>
            <a:off x="5701258" y="6309320"/>
            <a:ext cx="1195958" cy="215900"/>
          </a:xfrm>
        </p:spPr>
        <p:txBody>
          <a:bodyPr/>
          <a:lstStyle/>
          <a:p>
            <a:r>
              <a:rPr lang="de-DE" dirty="0" smtClean="0"/>
              <a:t>Das </a:t>
            </a:r>
          </a:p>
          <a:p>
            <a:r>
              <a:rPr lang="de-DE" dirty="0" smtClean="0"/>
              <a:t>ist meine Schule</a:t>
            </a:r>
            <a:endParaRPr lang="de-DE" dirty="0"/>
          </a:p>
        </p:txBody>
      </p:sp>
      <p:pic>
        <p:nvPicPr>
          <p:cNvPr id="26" name="Bildplatzhalter 25" descr="schule3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So sieht meine Schule aus.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Die Schule heißt...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de-DE" dirty="0" smtClean="0"/>
              <a:t>Das ist der Pausenhof.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de-DE" dirty="0" smtClean="0"/>
              <a:t>Hier gibt es Mittagessen.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de-DE" dirty="0" smtClean="0"/>
              <a:t>Hier machen wir Sport.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de-DE" dirty="0" smtClean="0"/>
              <a:t>So komme ich in die Schule.</a:t>
            </a:r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de-DE" dirty="0" smtClean="0"/>
              <a:t>Die Schule geht von  00 bis 00 Uhr.</a:t>
            </a:r>
            <a:endParaRPr lang="de-DE" dirty="0"/>
          </a:p>
        </p:txBody>
      </p:sp>
      <p:pic>
        <p:nvPicPr>
          <p:cNvPr id="28" name="Bildplatzhalter 27" descr="uhrweiss.png"/>
          <p:cNvPicPr>
            <a:picLocks noGrp="1" noChangeAspect="1"/>
          </p:cNvPicPr>
          <p:nvPr>
            <p:ph type="pic" sz="quarter" idx="61"/>
          </p:nvPr>
        </p:nvPicPr>
        <p:blipFill>
          <a:blip r:embed="rId4" cstate="print"/>
          <a:srcRect l="403" r="403"/>
          <a:stretch>
            <a:fillRect/>
          </a:stretch>
        </p:blipFill>
        <p:spPr/>
      </p:pic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de-DE" dirty="0" smtClean="0"/>
              <a:t>Das ist mein Klassenzimmer. 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de-DE" dirty="0" smtClean="0"/>
              <a:t>Das ist mein Arbeitsplatz.</a:t>
            </a:r>
            <a:endParaRPr lang="de-DE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de-DE" dirty="0" smtClean="0"/>
              <a:t>Da kommen meine Sachen hin.</a:t>
            </a:r>
            <a:endParaRPr lang="de-DE" dirty="0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ist meine Klasse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>
          <a:xfrm>
            <a:off x="5701258" y="6309320"/>
            <a:ext cx="1195958" cy="215900"/>
          </a:xfrm>
        </p:spPr>
        <p:txBody>
          <a:bodyPr/>
          <a:lstStyle/>
          <a:p>
            <a:r>
              <a:rPr lang="de-DE" dirty="0" smtClean="0"/>
              <a:t>Das </a:t>
            </a:r>
          </a:p>
          <a:p>
            <a:r>
              <a:rPr lang="de-DE" dirty="0" smtClean="0"/>
              <a:t>ist meine Klasse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pic>
        <p:nvPicPr>
          <p:cNvPr id="31" name="Bildplatzhalter 30" descr="klassenzimmer3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pic>
        <p:nvPicPr>
          <p:cNvPr id="30" name="Bildplatzhalter 29" descr="klassenzimmer3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arbeiten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>
          <a:xfrm>
            <a:off x="6324824" y="5949279"/>
            <a:ext cx="644400" cy="54000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So kann ich gut </a:t>
            </a:r>
            <a:r>
              <a:rPr lang="de-DE" dirty="0" smtClean="0"/>
              <a:t>lernen/</a:t>
            </a:r>
            <a:r>
              <a:rPr lang="de-DE" dirty="0" smtClean="0"/>
              <a:t>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>
          <a:xfrm>
            <a:off x="5701258" y="6309320"/>
            <a:ext cx="1195958" cy="215900"/>
          </a:xfrm>
        </p:spPr>
        <p:txBody>
          <a:bodyPr/>
          <a:lstStyle/>
          <a:p>
            <a:r>
              <a:rPr lang="de-DE" dirty="0" smtClean="0"/>
              <a:t>So kann</a:t>
            </a:r>
          </a:p>
          <a:p>
            <a:r>
              <a:rPr lang="de-DE" dirty="0" smtClean="0"/>
              <a:t> ich gut arbeiten</a:t>
            </a:r>
            <a:endParaRPr lang="de-DE" dirty="0"/>
          </a:p>
        </p:txBody>
      </p:sp>
      <p:pic>
        <p:nvPicPr>
          <p:cNvPr id="26" name="Bildplatzhalter 25" descr="arbeite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  <p:sp>
        <p:nvSpPr>
          <p:cNvPr id="28" name="Wolkenförmige Legende 27"/>
          <p:cNvSpPr/>
          <p:nvPr/>
        </p:nvSpPr>
        <p:spPr>
          <a:xfrm>
            <a:off x="4664968" y="1134834"/>
            <a:ext cx="4320480" cy="1745485"/>
          </a:xfrm>
          <a:prstGeom prst="cloudCallout">
            <a:avLst>
              <a:gd name="adj1" fmla="val -67596"/>
              <a:gd name="adj2" fmla="val -5196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199470" y="1310034"/>
            <a:ext cx="3425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de-DE" sz="1050" dirty="0" smtClean="0"/>
              <a:t>So muss mein Arbeitsplatz gestaltet sein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Diese Hilfsmittel brauche ich (Zwillingsschere, ...)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Das sind Aufgaben die ich besonders gut kann </a:t>
            </a:r>
            <a:br>
              <a:rPr lang="de-DE" sz="1050" dirty="0" smtClean="0"/>
            </a:br>
            <a:r>
              <a:rPr lang="de-DE" sz="1050" dirty="0" smtClean="0"/>
              <a:t>(1:1-Zuordnungen, Kletten, Kleben, malen, ...)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So müssen Aufgaben strukturiert sein</a:t>
            </a:r>
          </a:p>
          <a:p>
            <a:pPr marL="171450" indent="-171450">
              <a:buFontTx/>
              <a:buChar char="-"/>
            </a:pPr>
            <a:r>
              <a:rPr lang="de-DE" sz="1050" dirty="0"/>
              <a:t>D</a:t>
            </a:r>
            <a:r>
              <a:rPr lang="de-DE" sz="1050" dirty="0" smtClean="0"/>
              <a:t>iese Pläne/Visualisierungen nutze ich</a:t>
            </a:r>
          </a:p>
          <a:p>
            <a:pPr marL="171450" indent="-171450">
              <a:buFontTx/>
              <a:buChar char="-"/>
            </a:pPr>
            <a:r>
              <a:rPr lang="de-DE" sz="1050" dirty="0" smtClean="0"/>
              <a:t>So kann ich mein Material ordnen/aufräumen</a:t>
            </a:r>
            <a:endParaRPr lang="de-DE" sz="1050" dirty="0"/>
          </a:p>
          <a:p>
            <a:endParaRPr lang="de-DE" sz="10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berufe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Ich habe schon mal ein Praktikum gemacht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Praktikum</a:t>
            </a:r>
            <a:endParaRPr lang="de-DE" dirty="0"/>
          </a:p>
        </p:txBody>
      </p:sp>
      <p:pic>
        <p:nvPicPr>
          <p:cNvPr id="26" name="Bildplatzhalter 25" descr="berufe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88504" y="1845144"/>
            <a:ext cx="1439862" cy="1439515"/>
          </a:xfrm>
        </p:spPr>
        <p:txBody>
          <a:bodyPr anchor="t"/>
          <a:lstStyle/>
          <a:p>
            <a:r>
              <a:rPr lang="de-DE" dirty="0" smtClean="0"/>
              <a:t>Einrichtung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584848" y="2204976"/>
            <a:ext cx="1247174" cy="1008000"/>
          </a:xfrm>
        </p:spPr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>
          <a:xfrm>
            <a:off x="2360787" y="1844824"/>
            <a:ext cx="1439862" cy="1439515"/>
          </a:xfrm>
        </p:spPr>
        <p:txBody>
          <a:bodyPr anchor="t"/>
          <a:lstStyle/>
          <a:p>
            <a:r>
              <a:rPr lang="de-DE" dirty="0" smtClean="0"/>
              <a:t>Abteilung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>
          <a:xfrm>
            <a:off x="2481392" y="2204976"/>
            <a:ext cx="1198800" cy="1008000"/>
          </a:xfrm>
        </p:spPr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>
          <a:xfrm>
            <a:off x="4233070" y="1844824"/>
            <a:ext cx="1439862" cy="1439515"/>
          </a:xfrm>
        </p:spPr>
        <p:txBody>
          <a:bodyPr anchor="t"/>
          <a:lstStyle/>
          <a:p>
            <a:r>
              <a:rPr lang="de-DE" dirty="0" smtClean="0"/>
              <a:t>Ansprechpartner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>
          <a:xfrm>
            <a:off x="4353600" y="2204976"/>
            <a:ext cx="1198800" cy="1008000"/>
          </a:xfrm>
        </p:spPr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>
          <a:xfrm>
            <a:off x="6105353" y="1844824"/>
            <a:ext cx="1439862" cy="1439515"/>
          </a:xfrm>
        </p:spPr>
        <p:txBody>
          <a:bodyPr anchor="t"/>
          <a:lstStyle/>
          <a:p>
            <a:r>
              <a:rPr lang="de-DE" dirty="0" smtClean="0"/>
              <a:t>Zeitraum</a:t>
            </a:r>
          </a:p>
          <a:p>
            <a:endParaRPr lang="de-DE" dirty="0" smtClean="0"/>
          </a:p>
          <a:p>
            <a:r>
              <a:rPr lang="de-DE" dirty="0" smtClean="0"/>
              <a:t>              00.00.2000</a:t>
            </a:r>
          </a:p>
          <a:p>
            <a:endParaRPr lang="de-DE" dirty="0" smtClean="0"/>
          </a:p>
          <a:p>
            <a:r>
              <a:rPr lang="de-DE" dirty="0" smtClean="0"/>
              <a:t>bis</a:t>
            </a:r>
          </a:p>
          <a:p>
            <a:endParaRPr lang="de-DE" dirty="0" smtClean="0"/>
          </a:p>
          <a:p>
            <a:r>
              <a:rPr lang="de-DE" dirty="0" smtClean="0"/>
              <a:t>              00.00.2000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>
          <a:xfrm>
            <a:off x="488504" y="3717677"/>
            <a:ext cx="1439862" cy="1439515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Das ist die Adresse: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         Straße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         PLZ, Ort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Telefonnummer: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         000/00000</a:t>
            </a:r>
            <a:endParaRPr lang="de-DE" dirty="0"/>
          </a:p>
        </p:txBody>
      </p:sp>
      <p:pic>
        <p:nvPicPr>
          <p:cNvPr id="30" name="Bildplatzhalter 29" descr="haus5.png"/>
          <p:cNvPicPr>
            <a:picLocks noGrp="1" noChangeAspect="1"/>
          </p:cNvPicPr>
          <p:nvPr>
            <p:ph type="pic" sz="quarter" idx="59"/>
          </p:nvPr>
        </p:nvPicPr>
        <p:blipFill>
          <a:blip r:embed="rId4" cstate="print"/>
          <a:srcRect l="403" r="403"/>
          <a:stretch>
            <a:fillRect/>
          </a:stretch>
        </p:blipFill>
        <p:spPr>
          <a:xfrm>
            <a:off x="492915" y="4005761"/>
            <a:ext cx="427637" cy="359668"/>
          </a:xfrm>
        </p:spPr>
      </p:pic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>
          <a:xfrm>
            <a:off x="2360787" y="3717357"/>
            <a:ext cx="1439862" cy="1439515"/>
          </a:xfrm>
        </p:spPr>
        <p:txBody>
          <a:bodyPr anchor="t"/>
          <a:lstStyle/>
          <a:p>
            <a:r>
              <a:rPr lang="de-DE" dirty="0" smtClean="0"/>
              <a:t>So komme ich zum Praktikum: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>
          <a:xfrm>
            <a:off x="2481392" y="4077509"/>
            <a:ext cx="1198800" cy="1008000"/>
          </a:xfrm>
        </p:spPr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>
          <a:xfrm>
            <a:off x="4233070" y="3717357"/>
            <a:ext cx="1439862" cy="1439515"/>
          </a:xfrm>
        </p:spPr>
        <p:txBody>
          <a:bodyPr anchor="t"/>
          <a:lstStyle/>
          <a:p>
            <a:r>
              <a:rPr lang="de-DE" dirty="0" smtClean="0"/>
              <a:t>Das muss ich mitbringen:</a:t>
            </a:r>
            <a:endParaRPr lang="de-DE" dirty="0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>
          <a:xfrm>
            <a:off x="4353600" y="4077509"/>
            <a:ext cx="1198800" cy="1008000"/>
          </a:xfrm>
        </p:spPr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>
          <a:xfrm>
            <a:off x="6105353" y="3717357"/>
            <a:ext cx="1439862" cy="1439515"/>
          </a:xfrm>
        </p:spPr>
        <p:txBody>
          <a:bodyPr anchor="t"/>
          <a:lstStyle/>
          <a:p>
            <a:r>
              <a:rPr lang="de-DE" dirty="0" smtClean="0"/>
              <a:t>Ins Praktikum begleitet mich:</a:t>
            </a:r>
            <a:endParaRPr lang="de-DE" dirty="0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>
          <a:xfrm>
            <a:off x="6225808" y="4077509"/>
            <a:ext cx="1198800" cy="1008000"/>
          </a:xfrm>
        </p:spPr>
      </p:sp>
      <p:pic>
        <p:nvPicPr>
          <p:cNvPr id="7170" name="Picture 2" descr="C:\Users\Königskind\Pictures\Metacom\Zeit\monta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808" y="2204976"/>
            <a:ext cx="388268" cy="323907"/>
          </a:xfrm>
          <a:prstGeom prst="rect">
            <a:avLst/>
          </a:prstGeom>
          <a:noFill/>
        </p:spPr>
      </p:pic>
      <p:pic>
        <p:nvPicPr>
          <p:cNvPr id="7171" name="Picture 3" descr="C:\Users\Königskind\Pictures\Metacom\Zeit\freit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9144" y="2852936"/>
            <a:ext cx="394935" cy="329468"/>
          </a:xfrm>
          <a:prstGeom prst="rect">
            <a:avLst/>
          </a:prstGeom>
          <a:noFill/>
        </p:spPr>
      </p:pic>
      <p:pic>
        <p:nvPicPr>
          <p:cNvPr id="7172" name="Picture 4" descr="C:\Users\Königskind\Pictures\Metacom\Verben\telefonieren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261" y="4761509"/>
            <a:ext cx="388380" cy="324000"/>
          </a:xfrm>
          <a:prstGeom prst="rect">
            <a:avLst/>
          </a:prstGeom>
          <a:noFill/>
        </p:spPr>
      </p:pic>
      <p:sp>
        <p:nvSpPr>
          <p:cNvPr id="32" name="Textplatzhalter 21"/>
          <p:cNvSpPr>
            <a:spLocks noGrp="1"/>
          </p:cNvSpPr>
          <p:nvPr>
            <p:ph type="body" sz="quarter" idx="64"/>
          </p:nvPr>
        </p:nvSpPr>
        <p:spPr>
          <a:xfrm>
            <a:off x="7617594" y="3717357"/>
            <a:ext cx="1439862" cy="1439515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dirty="0" smtClean="0"/>
              <a:t>Kontakt: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       email-Adresse: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r>
              <a:rPr lang="de-DE" dirty="0" smtClean="0"/>
              <a:t>       Telefonnummer: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33" name="Picture 4" descr="C:\Users\Königskind\Pictures\Metacom\Verben\telefonieren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7594" y="4761509"/>
            <a:ext cx="388380" cy="324000"/>
          </a:xfrm>
          <a:prstGeom prst="rect">
            <a:avLst/>
          </a:prstGeom>
          <a:noFill/>
        </p:spPr>
      </p:pic>
      <p:pic>
        <p:nvPicPr>
          <p:cNvPr id="7173" name="Picture 5" descr="C:\Users\Königskind\Pictures\Metacom\Computer\ema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5288" y="4005761"/>
            <a:ext cx="431135" cy="359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So war das Praktikum für mich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>
          <a:xfrm>
            <a:off x="5701258" y="6309320"/>
            <a:ext cx="1195958" cy="215900"/>
          </a:xfrm>
        </p:spPr>
        <p:txBody>
          <a:bodyPr/>
          <a:lstStyle/>
          <a:p>
            <a:r>
              <a:rPr lang="de-DE" dirty="0" smtClean="0"/>
              <a:t>So war das</a:t>
            </a:r>
          </a:p>
          <a:p>
            <a:r>
              <a:rPr lang="de-DE" dirty="0" smtClean="0"/>
              <a:t>Praktikum</a:t>
            </a:r>
            <a:endParaRPr lang="de-DE" dirty="0"/>
          </a:p>
        </p:txBody>
      </p:sp>
      <p:pic>
        <p:nvPicPr>
          <p:cNvPr id="26" name="Bildplatzhalter 25" descr="super_bestens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275" r="49577"/>
          <a:stretch>
            <a:fillRect/>
          </a:stretch>
        </p:blipFill>
        <p:spPr>
          <a:xfrm>
            <a:off x="8625408" y="261591"/>
            <a:ext cx="432048" cy="719137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416496" y="1340768"/>
            <a:ext cx="9001000" cy="1439515"/>
          </a:xfrm>
        </p:spPr>
        <p:txBody>
          <a:bodyPr anchor="t"/>
          <a:lstStyle/>
          <a:p>
            <a:r>
              <a:rPr lang="de-DE" b="1" dirty="0" smtClean="0"/>
              <a:t>Fotos aus dem Praktikum</a:t>
            </a:r>
            <a:endParaRPr lang="de-DE" b="1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>
          <a:xfrm>
            <a:off x="416495" y="2924943"/>
            <a:ext cx="4320481" cy="1260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b="1" dirty="0" smtClean="0"/>
              <a:t>Das war super</a:t>
            </a:r>
            <a:endParaRPr lang="de-DE" b="1" dirty="0"/>
          </a:p>
        </p:txBody>
      </p:sp>
      <p:pic>
        <p:nvPicPr>
          <p:cNvPr id="27" name="Bildplatzhalter 25" descr="super_bestens.png"/>
          <p:cNvPicPr>
            <a:picLocks noChangeAspect="1"/>
          </p:cNvPicPr>
          <p:nvPr/>
        </p:nvPicPr>
        <p:blipFill>
          <a:blip r:embed="rId2" cstate="print"/>
          <a:srcRect l="275" r="49577"/>
          <a:stretch>
            <a:fillRect/>
          </a:stretch>
        </p:blipFill>
        <p:spPr>
          <a:xfrm rot="10800000">
            <a:off x="9057456" y="260648"/>
            <a:ext cx="432048" cy="719137"/>
          </a:xfrm>
          <a:prstGeom prst="rect">
            <a:avLst/>
          </a:prstGeom>
        </p:spPr>
      </p:pic>
      <p:grpSp>
        <p:nvGrpSpPr>
          <p:cNvPr id="30" name="Gruppieren 29"/>
          <p:cNvGrpSpPr/>
          <p:nvPr/>
        </p:nvGrpSpPr>
        <p:grpSpPr>
          <a:xfrm>
            <a:off x="6344488" y="5949279"/>
            <a:ext cx="432048" cy="432048"/>
            <a:chOff x="6776536" y="980728"/>
            <a:chExt cx="864096" cy="720080"/>
          </a:xfrm>
        </p:grpSpPr>
        <p:pic>
          <p:nvPicPr>
            <p:cNvPr id="28" name="Bildplatzhalter 25" descr="super_bestens.png"/>
            <p:cNvPicPr>
              <a:picLocks noChangeAspect="1"/>
            </p:cNvPicPr>
            <p:nvPr/>
          </p:nvPicPr>
          <p:blipFill>
            <a:blip r:embed="rId3" cstate="print"/>
            <a:srcRect l="275" r="49577"/>
            <a:stretch>
              <a:fillRect/>
            </a:stretch>
          </p:blipFill>
          <p:spPr>
            <a:xfrm>
              <a:off x="6776536" y="981671"/>
              <a:ext cx="432048" cy="719137"/>
            </a:xfrm>
            <a:prstGeom prst="rect">
              <a:avLst/>
            </a:prstGeom>
          </p:spPr>
        </p:pic>
        <p:pic>
          <p:nvPicPr>
            <p:cNvPr id="29" name="Bildplatzhalter 25" descr="super_bestens.png"/>
            <p:cNvPicPr>
              <a:picLocks noChangeAspect="1"/>
            </p:cNvPicPr>
            <p:nvPr/>
          </p:nvPicPr>
          <p:blipFill>
            <a:blip r:embed="rId3" cstate="print"/>
            <a:srcRect l="275" r="49577"/>
            <a:stretch>
              <a:fillRect/>
            </a:stretch>
          </p:blipFill>
          <p:spPr>
            <a:xfrm rot="10800000">
              <a:off x="7208584" y="980728"/>
              <a:ext cx="432048" cy="719137"/>
            </a:xfrm>
            <a:prstGeom prst="rect">
              <a:avLst/>
            </a:prstGeom>
          </p:spPr>
        </p:pic>
      </p:grpSp>
      <p:sp>
        <p:nvSpPr>
          <p:cNvPr id="31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1208460" y="3284488"/>
            <a:ext cx="936625" cy="720725"/>
          </a:xfrm>
        </p:spPr>
      </p:sp>
      <p:sp>
        <p:nvSpPr>
          <p:cNvPr id="33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2432993" y="3284488"/>
            <a:ext cx="936625" cy="720725"/>
          </a:xfrm>
        </p:spPr>
      </p:sp>
      <p:sp>
        <p:nvSpPr>
          <p:cNvPr id="34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3656856" y="3284984"/>
            <a:ext cx="936104" cy="720080"/>
          </a:xfrm>
        </p:spPr>
      </p:sp>
      <p:sp>
        <p:nvSpPr>
          <p:cNvPr id="35" name="Textplatzhalter 15"/>
          <p:cNvSpPr>
            <a:spLocks noGrp="1"/>
          </p:cNvSpPr>
          <p:nvPr>
            <p:ph type="body" sz="quarter" idx="58"/>
          </p:nvPr>
        </p:nvSpPr>
        <p:spPr>
          <a:xfrm>
            <a:off x="416496" y="4293420"/>
            <a:ext cx="4320480" cy="1260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b="1" dirty="0" smtClean="0"/>
              <a:t>Das konnte ich gut</a:t>
            </a:r>
            <a:endParaRPr lang="de-DE" b="1" dirty="0"/>
          </a:p>
        </p:txBody>
      </p:sp>
      <p:sp>
        <p:nvSpPr>
          <p:cNvPr id="36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1208460" y="4652965"/>
            <a:ext cx="936625" cy="720725"/>
          </a:xfrm>
        </p:spPr>
      </p:sp>
      <p:sp>
        <p:nvSpPr>
          <p:cNvPr id="37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2432993" y="4652965"/>
            <a:ext cx="936625" cy="720725"/>
          </a:xfrm>
        </p:spPr>
      </p:sp>
      <p:sp>
        <p:nvSpPr>
          <p:cNvPr id="38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3656856" y="4653461"/>
            <a:ext cx="936104" cy="720080"/>
          </a:xfrm>
        </p:spPr>
      </p:sp>
      <p:sp>
        <p:nvSpPr>
          <p:cNvPr id="39" name="Textplatzhalter 15"/>
          <p:cNvSpPr>
            <a:spLocks noGrp="1"/>
          </p:cNvSpPr>
          <p:nvPr>
            <p:ph type="body" sz="quarter" idx="58"/>
          </p:nvPr>
        </p:nvSpPr>
        <p:spPr>
          <a:xfrm>
            <a:off x="5076155" y="2924943"/>
            <a:ext cx="4341342" cy="1260000"/>
          </a:xfrm>
          <a:solidFill>
            <a:srgbClr val="E76C57"/>
          </a:solidFill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b="1" dirty="0" smtClean="0"/>
              <a:t>Das war doof</a:t>
            </a:r>
            <a:endParaRPr lang="de-DE" b="1" dirty="0"/>
          </a:p>
        </p:txBody>
      </p:sp>
      <p:sp>
        <p:nvSpPr>
          <p:cNvPr id="40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5937329" y="3284488"/>
            <a:ext cx="936625" cy="720725"/>
          </a:xfrm>
        </p:spPr>
      </p:sp>
      <p:sp>
        <p:nvSpPr>
          <p:cNvPr id="41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7161862" y="3284488"/>
            <a:ext cx="936625" cy="720725"/>
          </a:xfrm>
        </p:spPr>
      </p:sp>
      <p:sp>
        <p:nvSpPr>
          <p:cNvPr id="42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8337376" y="3284984"/>
            <a:ext cx="936104" cy="720080"/>
          </a:xfrm>
        </p:spPr>
      </p:sp>
      <p:sp>
        <p:nvSpPr>
          <p:cNvPr id="43" name="Textplatzhalter 15"/>
          <p:cNvSpPr>
            <a:spLocks noGrp="1"/>
          </p:cNvSpPr>
          <p:nvPr>
            <p:ph type="body" sz="quarter" idx="58"/>
          </p:nvPr>
        </p:nvSpPr>
        <p:spPr>
          <a:xfrm>
            <a:off x="5076155" y="4293420"/>
            <a:ext cx="4341341" cy="1260000"/>
          </a:xfrm>
          <a:solidFill>
            <a:srgbClr val="E76C57"/>
          </a:solidFill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b="1" dirty="0" smtClean="0"/>
              <a:t>Das war schwierig</a:t>
            </a:r>
            <a:endParaRPr lang="de-DE" b="1" dirty="0"/>
          </a:p>
        </p:txBody>
      </p:sp>
      <p:sp>
        <p:nvSpPr>
          <p:cNvPr id="44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5937329" y="4652965"/>
            <a:ext cx="936625" cy="720725"/>
          </a:xfrm>
        </p:spPr>
      </p:sp>
      <p:sp>
        <p:nvSpPr>
          <p:cNvPr id="45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7161862" y="4652965"/>
            <a:ext cx="936625" cy="720725"/>
          </a:xfrm>
        </p:spPr>
      </p:sp>
      <p:sp>
        <p:nvSpPr>
          <p:cNvPr id="46" name="Bildplatzhalter 16"/>
          <p:cNvSpPr>
            <a:spLocks noGrp="1"/>
          </p:cNvSpPr>
          <p:nvPr>
            <p:ph type="pic" sz="quarter" idx="59"/>
          </p:nvPr>
        </p:nvSpPr>
        <p:spPr>
          <a:xfrm>
            <a:off x="8337376" y="4653461"/>
            <a:ext cx="936104" cy="720080"/>
          </a:xfrm>
        </p:spPr>
      </p:sp>
      <p:sp>
        <p:nvSpPr>
          <p:cNvPr id="47" name="Bildplatzhalter 6"/>
          <p:cNvSpPr>
            <a:spLocks noGrp="1"/>
          </p:cNvSpPr>
          <p:nvPr>
            <p:ph type="pic" sz="quarter" idx="19"/>
          </p:nvPr>
        </p:nvSpPr>
        <p:spPr>
          <a:xfrm>
            <a:off x="560512" y="1628775"/>
            <a:ext cx="1198563" cy="1008063"/>
          </a:xfrm>
        </p:spPr>
      </p:sp>
      <p:sp>
        <p:nvSpPr>
          <p:cNvPr id="49" name="Bildplatzhalter 6"/>
          <p:cNvSpPr>
            <a:spLocks noGrp="1"/>
          </p:cNvSpPr>
          <p:nvPr>
            <p:ph type="pic" sz="quarter" idx="19"/>
          </p:nvPr>
        </p:nvSpPr>
        <p:spPr>
          <a:xfrm>
            <a:off x="2026394" y="1628775"/>
            <a:ext cx="1198562" cy="1008063"/>
          </a:xfrm>
        </p:spPr>
      </p:sp>
      <p:sp>
        <p:nvSpPr>
          <p:cNvPr id="50" name="Bildplatzhalter 6"/>
          <p:cNvSpPr>
            <a:spLocks noGrp="1"/>
          </p:cNvSpPr>
          <p:nvPr>
            <p:ph type="pic" sz="quarter" idx="19"/>
          </p:nvPr>
        </p:nvSpPr>
        <p:spPr>
          <a:xfrm>
            <a:off x="3538413" y="1628775"/>
            <a:ext cx="1198563" cy="1008063"/>
          </a:xfrm>
        </p:spPr>
      </p:sp>
      <p:sp>
        <p:nvSpPr>
          <p:cNvPr id="51" name="Bildplatzhalter 6"/>
          <p:cNvSpPr>
            <a:spLocks noGrp="1"/>
          </p:cNvSpPr>
          <p:nvPr>
            <p:ph type="pic" sz="quarter" idx="19"/>
          </p:nvPr>
        </p:nvSpPr>
        <p:spPr>
          <a:xfrm>
            <a:off x="5076154" y="1628775"/>
            <a:ext cx="1198563" cy="1008063"/>
          </a:xfrm>
        </p:spPr>
      </p:sp>
      <p:sp>
        <p:nvSpPr>
          <p:cNvPr id="52" name="Bildplatzhalter 6"/>
          <p:cNvSpPr>
            <a:spLocks noGrp="1"/>
          </p:cNvSpPr>
          <p:nvPr>
            <p:ph type="pic" sz="quarter" idx="19"/>
          </p:nvPr>
        </p:nvSpPr>
        <p:spPr>
          <a:xfrm>
            <a:off x="6588322" y="1628775"/>
            <a:ext cx="1198563" cy="1008063"/>
          </a:xfrm>
        </p:spPr>
      </p:sp>
      <p:sp>
        <p:nvSpPr>
          <p:cNvPr id="53" name="Bildplatzhalter 6"/>
          <p:cNvSpPr>
            <a:spLocks noGrp="1"/>
          </p:cNvSpPr>
          <p:nvPr>
            <p:ph type="pic" sz="quarter" idx="19"/>
          </p:nvPr>
        </p:nvSpPr>
        <p:spPr>
          <a:xfrm>
            <a:off x="8074917" y="1628775"/>
            <a:ext cx="1198563" cy="1008063"/>
          </a:xfrm>
        </p:spPr>
      </p:sp>
      <p:pic>
        <p:nvPicPr>
          <p:cNvPr id="54" name="Picture 3" descr="C:\Schule\UK\Bilder und Symbole\METACOM 6.0\PNG_ohne_Rahmen\Eigenschaften_Emotionen\super_bestens.png"/>
          <p:cNvPicPr>
            <a:picLocks noChangeAspect="1" noChangeArrowheads="1"/>
          </p:cNvPicPr>
          <p:nvPr/>
        </p:nvPicPr>
        <p:blipFill>
          <a:blip r:embed="rId4" cstate="print"/>
          <a:srcRect r="50851"/>
          <a:stretch>
            <a:fillRect/>
          </a:stretch>
        </p:blipFill>
        <p:spPr bwMode="auto">
          <a:xfrm>
            <a:off x="560512" y="3284984"/>
            <a:ext cx="441049" cy="748745"/>
          </a:xfrm>
          <a:prstGeom prst="rect">
            <a:avLst/>
          </a:prstGeom>
          <a:noFill/>
        </p:spPr>
      </p:pic>
      <p:pic>
        <p:nvPicPr>
          <p:cNvPr id="56" name="Picture 4" descr="C:\Schule\UK\Bilder und Symbole\METACOM 6.0\PNG_ohne_Rahmen\Eigenschaften_Emotionen\doof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663" y="3378965"/>
            <a:ext cx="577774" cy="482083"/>
          </a:xfrm>
          <a:prstGeom prst="rect">
            <a:avLst/>
          </a:prstGeom>
          <a:noFill/>
        </p:spPr>
      </p:pic>
      <p:pic>
        <p:nvPicPr>
          <p:cNvPr id="57" name="Picture 5" descr="C:\Schule\UK\Bilder und Symbole\METACOM 6.0\PNG_ohne_Rahmen\Eigenschaften_Emotionen\schwierigschw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9024" y="4725144"/>
            <a:ext cx="624413" cy="520996"/>
          </a:xfrm>
          <a:prstGeom prst="rect">
            <a:avLst/>
          </a:prstGeom>
          <a:noFill/>
        </p:spPr>
      </p:pic>
      <p:pic>
        <p:nvPicPr>
          <p:cNvPr id="8194" name="Picture 2" descr="C:\Users\Königskind\Pictures\Metacom\Eigenschaften_Emotionen\stol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049" y="4725144"/>
            <a:ext cx="624519" cy="520996"/>
          </a:xfrm>
          <a:prstGeom prst="rect">
            <a:avLst/>
          </a:prstGeom>
          <a:noFill/>
        </p:spPr>
      </p:pic>
      <p:sp>
        <p:nvSpPr>
          <p:cNvPr id="59" name="Textfeld 58"/>
          <p:cNvSpPr txBox="1"/>
          <p:nvPr/>
        </p:nvSpPr>
        <p:spPr>
          <a:xfrm>
            <a:off x="1208584" y="4005213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0" name="Textfeld 59"/>
          <p:cNvSpPr txBox="1"/>
          <p:nvPr/>
        </p:nvSpPr>
        <p:spPr>
          <a:xfrm>
            <a:off x="2432720" y="4005064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1" name="Textfeld 60"/>
          <p:cNvSpPr txBox="1"/>
          <p:nvPr/>
        </p:nvSpPr>
        <p:spPr>
          <a:xfrm>
            <a:off x="3656459" y="4005064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1208584" y="5373796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3" name="Textfeld 62"/>
          <p:cNvSpPr txBox="1"/>
          <p:nvPr/>
        </p:nvSpPr>
        <p:spPr>
          <a:xfrm>
            <a:off x="2432720" y="5373647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4" name="Textfeld 63"/>
          <p:cNvSpPr txBox="1"/>
          <p:nvPr/>
        </p:nvSpPr>
        <p:spPr>
          <a:xfrm>
            <a:off x="3656459" y="5373647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5937453" y="4005213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6" name="Textfeld 65"/>
          <p:cNvSpPr txBox="1"/>
          <p:nvPr/>
        </p:nvSpPr>
        <p:spPr>
          <a:xfrm>
            <a:off x="7161589" y="4005064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7" name="Textfeld 66"/>
          <p:cNvSpPr txBox="1"/>
          <p:nvPr/>
        </p:nvSpPr>
        <p:spPr>
          <a:xfrm>
            <a:off x="8336979" y="4005064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8" name="Textfeld 67"/>
          <p:cNvSpPr txBox="1"/>
          <p:nvPr/>
        </p:nvSpPr>
        <p:spPr>
          <a:xfrm>
            <a:off x="5937453" y="5373796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69" name="Textfeld 68"/>
          <p:cNvSpPr txBox="1"/>
          <p:nvPr/>
        </p:nvSpPr>
        <p:spPr>
          <a:xfrm>
            <a:off x="7161589" y="5373647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  <p:sp>
        <p:nvSpPr>
          <p:cNvPr id="70" name="Textfeld 69"/>
          <p:cNvSpPr txBox="1"/>
          <p:nvPr/>
        </p:nvSpPr>
        <p:spPr>
          <a:xfrm>
            <a:off x="8336979" y="5373647"/>
            <a:ext cx="936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Text</a:t>
            </a:r>
            <a:endParaRPr lang="de-DE" sz="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kollege_arbeiter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Hier arbeite ich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Hier arbeite ich</a:t>
            </a:r>
            <a:endParaRPr lang="de-DE" dirty="0"/>
          </a:p>
        </p:txBody>
      </p:sp>
      <p:pic>
        <p:nvPicPr>
          <p:cNvPr id="26" name="Bildplatzhalter 25" descr="kollege_arbeiter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In diesem Haus arbeite ich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de-DE" dirty="0" smtClean="0"/>
              <a:t>Die Firma heißt...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de-DE" dirty="0" smtClean="0"/>
              <a:t>Das ist mein Arbeitsraum.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de-DE" dirty="0" smtClean="0"/>
              <a:t>Das ist mein Arbeitsplatz.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de-DE" dirty="0" smtClean="0"/>
              <a:t>Hier machen wir Pause.</a:t>
            </a:r>
            <a:endParaRPr lang="de-DE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kollegen_team_gruppe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sind meine Kollegen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de-DE" dirty="0" smtClean="0"/>
              <a:t>meine Kollegen</a:t>
            </a:r>
            <a:endParaRPr lang="de-DE" dirty="0"/>
          </a:p>
        </p:txBody>
      </p:sp>
      <p:pic>
        <p:nvPicPr>
          <p:cNvPr id="26" name="Bildplatzhalter 25" descr="kollegen_team_gruppe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ildplatzhalter 50" descr="wunschzettel.png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0" name="Textplatzhalter 2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wünsche ich mir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52"/>
          </p:nvPr>
        </p:nvSpPr>
        <p:spPr>
          <a:xfrm>
            <a:off x="7069410" y="6309320"/>
            <a:ext cx="1195958" cy="215900"/>
          </a:xfrm>
        </p:spPr>
        <p:txBody>
          <a:bodyPr/>
          <a:lstStyle/>
          <a:p>
            <a:r>
              <a:rPr lang="de-DE" dirty="0" smtClean="0"/>
              <a:t>Das </a:t>
            </a:r>
          </a:p>
          <a:p>
            <a:r>
              <a:rPr lang="de-DE" dirty="0" smtClean="0"/>
              <a:t>wünsche ich mir</a:t>
            </a:r>
            <a:endParaRPr lang="de-DE" dirty="0"/>
          </a:p>
        </p:txBody>
      </p:sp>
      <p:pic>
        <p:nvPicPr>
          <p:cNvPr id="50" name="Bildplatzhalter 49" descr="wunschzettel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27" name="Textplatzhalter 2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Textplatzhalter 30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Bildplatzhalter 31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3" name="Textplatzhalter 3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36" name="Textplatzhalter 3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44" name="Textplatzhalter 43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46" name="Textplatzhalter 45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Bildplatzhalter 46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48" name="Textplatzhalter 47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Bildplatzhalter 48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wohnen.png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/>
          <a:srcRect l="189" r="189"/>
          <a:stretch>
            <a:fillRect/>
          </a:stretch>
        </p:blipFill>
        <p:spPr>
          <a:xfrm>
            <a:off x="7617296" y="5877272"/>
            <a:ext cx="644400" cy="540000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So möchte ich mal wohnen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2"/>
          </p:nvPr>
        </p:nvSpPr>
        <p:spPr>
          <a:xfrm>
            <a:off x="7069410" y="6309320"/>
            <a:ext cx="1195958" cy="215900"/>
          </a:xfrm>
        </p:spPr>
        <p:txBody>
          <a:bodyPr/>
          <a:lstStyle/>
          <a:p>
            <a:r>
              <a:rPr lang="de-DE" dirty="0" smtClean="0"/>
              <a:t>So möchte </a:t>
            </a:r>
          </a:p>
          <a:p>
            <a:r>
              <a:rPr lang="de-DE" dirty="0" smtClean="0"/>
              <a:t>ich mal wohnen</a:t>
            </a:r>
            <a:endParaRPr lang="de-DE" dirty="0"/>
          </a:p>
        </p:txBody>
      </p:sp>
      <p:pic>
        <p:nvPicPr>
          <p:cNvPr id="26" name="Bildplatzhalter 25" descr="wohnen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platzhalter 26" descr="berufe.png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 möchte ich mal 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52"/>
          </p:nvPr>
        </p:nvSpPr>
        <p:spPr>
          <a:xfrm>
            <a:off x="7069410" y="6309320"/>
            <a:ext cx="1195958" cy="215900"/>
          </a:xfrm>
        </p:spPr>
        <p:txBody>
          <a:bodyPr/>
          <a:lstStyle/>
          <a:p>
            <a:r>
              <a:rPr lang="de-DE" dirty="0" smtClean="0"/>
              <a:t>Da möchte </a:t>
            </a:r>
          </a:p>
          <a:p>
            <a:r>
              <a:rPr lang="de-DE" dirty="0" smtClean="0"/>
              <a:t>ich mal arbeiten</a:t>
            </a:r>
            <a:endParaRPr lang="de-DE" dirty="0"/>
          </a:p>
        </p:txBody>
      </p:sp>
      <p:pic>
        <p:nvPicPr>
          <p:cNvPr id="26" name="Bildplatzhalter 25" descr="berufe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10" name="Textplatzhalter 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7"/>
          </p:nvPr>
        </p:nvSpPr>
        <p:spPr/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platzhalter 28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/>
              <a:t>Diese Sachen übe ich gerade: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de-DE" dirty="0" smtClean="0"/>
              <a:t>Förderziele</a:t>
            </a:r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/>
      </p:pic>
      <p:sp>
        <p:nvSpPr>
          <p:cNvPr id="28" name="Textplatzhalter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20" name="Textplatzhalter 19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2" name="Textplatzhalter 21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26" name="Bildplatzhalter 25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32" name="Bildplatzhalter 2"/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7839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platzhalter 30" descr="neuigkeit.png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print"/>
          <a:srcRect l="189" r="189"/>
          <a:stretch>
            <a:fillRect/>
          </a:stretch>
        </p:blipFill>
        <p:spPr/>
      </p:pic>
      <p:sp>
        <p:nvSpPr>
          <p:cNvPr id="28" name="Textplatzhalter 2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Diese Neuigkeiten gibt’s zu berichten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de-DE" dirty="0" smtClean="0"/>
              <a:t>Neuigkeiten</a:t>
            </a:r>
            <a:endParaRPr lang="de-DE" dirty="0"/>
          </a:p>
        </p:txBody>
      </p:sp>
      <p:pic>
        <p:nvPicPr>
          <p:cNvPr id="30" name="Bildplatzhalter 29" descr="neuigkeit.pn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275" r="275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Ich heiße</a:t>
            </a:r>
            <a:endParaRPr lang="de-DE" dirty="0"/>
          </a:p>
        </p:txBody>
      </p:sp>
      <p:pic>
        <p:nvPicPr>
          <p:cNvPr id="26" name="Bildplatzhalter 25" descr="ich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275" r="275"/>
          <a:stretch>
            <a:fillRect/>
          </a:stretch>
        </p:blipFill>
        <p:spPr/>
      </p:pic>
      <p:pic>
        <p:nvPicPr>
          <p:cNvPr id="28" name="Bildplatzhalter 27" descr="name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 l="403" r="403"/>
          <a:stretch>
            <a:fillRect/>
          </a:stretch>
        </p:blipFill>
        <p:spPr/>
      </p:pic>
      <p:pic>
        <p:nvPicPr>
          <p:cNvPr id="27" name="Bildplatzhalter 26" descr="ich.png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335" r="33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bin ich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Das bin ich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49"/>
          </p:nvPr>
        </p:nvSpPr>
        <p:spPr>
          <a:xfrm>
            <a:off x="2360786" y="1844824"/>
            <a:ext cx="3240285" cy="3312043"/>
          </a:xfrm>
        </p:spPr>
        <p:txBody>
          <a:bodyPr/>
          <a:lstStyle/>
          <a:p>
            <a:r>
              <a:rPr lang="de-DE" dirty="0" smtClean="0"/>
              <a:t> So sehe ich aus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50"/>
          </p:nvPr>
        </p:nvSpPr>
        <p:spPr>
          <a:xfrm>
            <a:off x="2529100" y="1916882"/>
            <a:ext cx="2903656" cy="2880528"/>
          </a:xfrm>
        </p:spPr>
      </p:sp>
      <p:sp>
        <p:nvSpPr>
          <p:cNvPr id="12" name="Textplatzhalter 11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de-DE" dirty="0" smtClean="0"/>
              <a:t>Am 00.00.2000 habe ich Geburtstag.</a:t>
            </a:r>
            <a:endParaRPr lang="de-DE" dirty="0"/>
          </a:p>
        </p:txBody>
      </p:sp>
      <p:pic>
        <p:nvPicPr>
          <p:cNvPr id="32" name="Bildplatzhalter 31" descr="Geburtstagstorte.png"/>
          <p:cNvPicPr>
            <a:picLocks noGrp="1" noChangeAspect="1"/>
          </p:cNvPicPr>
          <p:nvPr>
            <p:ph type="pic" sz="quarter" idx="54"/>
          </p:nvPr>
        </p:nvPicPr>
        <p:blipFill>
          <a:blip r:embed="rId5" cstate="print"/>
          <a:srcRect l="403" r="403"/>
          <a:stretch>
            <a:fillRect/>
          </a:stretch>
        </p:blipFill>
        <p:spPr/>
      </p:pic>
      <p:sp>
        <p:nvSpPr>
          <p:cNvPr id="14" name="Textplatzhalter 13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de-DE" dirty="0" smtClean="0"/>
              <a:t>Im Moment bin ich 00 Jahre alt.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34" name="Bildplatzhalter 33"/>
          <p:cNvSpPr>
            <a:spLocks noGrp="1"/>
          </p:cNvSpPr>
          <p:nvPr>
            <p:ph type="pic" sz="quarter" idx="56"/>
          </p:nvPr>
        </p:nvSpPr>
        <p:spPr/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488503" y="1484784"/>
            <a:ext cx="3312145" cy="2448272"/>
          </a:xfrm>
        </p:spPr>
        <p:txBody>
          <a:bodyPr/>
          <a:lstStyle/>
          <a:p>
            <a:r>
              <a:rPr lang="de-DE" dirty="0" smtClean="0"/>
              <a:t>Hier wohne ich.</a:t>
            </a:r>
            <a:endParaRPr lang="de-DE" dirty="0"/>
          </a:p>
        </p:txBody>
      </p:sp>
      <p:pic>
        <p:nvPicPr>
          <p:cNvPr id="26" name="Bildplatzhalter 25" descr="haus2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275" r="275"/>
          <a:stretch>
            <a:fillRect/>
          </a:stretch>
        </p:blipFill>
        <p:spPr/>
      </p:pic>
      <p:sp>
        <p:nvSpPr>
          <p:cNvPr id="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609184" y="1628800"/>
            <a:ext cx="3071008" cy="2016224"/>
          </a:xfrm>
        </p:spPr>
      </p:sp>
      <p:pic>
        <p:nvPicPr>
          <p:cNvPr id="27" name="Bildplatzhalter 26" descr="haus2.pn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335" r="33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 wohne ich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de-DE" dirty="0" smtClean="0"/>
              <a:t>Da wohne ich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488504" y="4149725"/>
            <a:ext cx="1439862" cy="1439515"/>
          </a:xfrm>
        </p:spPr>
        <p:txBody>
          <a:bodyPr anchor="t"/>
          <a:lstStyle/>
          <a:p>
            <a:r>
              <a:rPr lang="de-DE" dirty="0" smtClean="0"/>
              <a:t>Das ist die Adresse:</a:t>
            </a:r>
          </a:p>
          <a:p>
            <a:endParaRPr lang="de-DE" b="1" dirty="0" smtClean="0"/>
          </a:p>
          <a:p>
            <a:r>
              <a:rPr lang="de-DE" dirty="0" smtClean="0"/>
              <a:t>Straße</a:t>
            </a:r>
            <a:br>
              <a:rPr lang="de-DE" dirty="0" smtClean="0"/>
            </a:br>
            <a:r>
              <a:rPr lang="de-DE" dirty="0" smtClean="0"/>
              <a:t>PLZ, Ort 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59"/>
          </p:nvPr>
        </p:nvSpPr>
        <p:spPr>
          <a:xfrm>
            <a:off x="2360787" y="4149405"/>
            <a:ext cx="1439862" cy="1439515"/>
          </a:xfrm>
        </p:spPr>
        <p:txBody>
          <a:bodyPr anchor="t"/>
          <a:lstStyle/>
          <a:p>
            <a:r>
              <a:rPr lang="de-DE" dirty="0" smtClean="0"/>
              <a:t>Das ist unsere Telefonnummer:</a:t>
            </a:r>
          </a:p>
          <a:p>
            <a:endParaRPr lang="de-DE" b="1" dirty="0" smtClean="0"/>
          </a:p>
          <a:p>
            <a:r>
              <a:rPr lang="de-DE" dirty="0" smtClean="0"/>
              <a:t>0000/000000</a:t>
            </a:r>
            <a:endParaRPr lang="de-DE" dirty="0"/>
          </a:p>
        </p:txBody>
      </p:sp>
      <p:pic>
        <p:nvPicPr>
          <p:cNvPr id="30" name="Bildplatzhalter 29" descr="telefonieren2.png"/>
          <p:cNvPicPr>
            <a:picLocks noGrp="1" noChangeAspect="1"/>
          </p:cNvPicPr>
          <p:nvPr>
            <p:ph type="pic" sz="quarter" idx="60"/>
          </p:nvPr>
        </p:nvPicPr>
        <p:blipFill>
          <a:blip r:embed="rId4" cstate="print"/>
          <a:srcRect l="403" r="403"/>
          <a:stretch>
            <a:fillRect/>
          </a:stretch>
        </p:blipFill>
        <p:spPr>
          <a:xfrm>
            <a:off x="3458379" y="4221463"/>
            <a:ext cx="342493" cy="288057"/>
          </a:xfrm>
        </p:spPr>
      </p:pic>
      <p:sp>
        <p:nvSpPr>
          <p:cNvPr id="20" name="Textplatzhalter 19"/>
          <p:cNvSpPr>
            <a:spLocks noGrp="1"/>
          </p:cNvSpPr>
          <p:nvPr>
            <p:ph type="body" sz="quarter" idx="61"/>
          </p:nvPr>
        </p:nvSpPr>
        <p:spPr>
          <a:xfrm>
            <a:off x="4233069" y="4149405"/>
            <a:ext cx="3311995" cy="1439515"/>
          </a:xfrm>
        </p:spPr>
        <p:txBody>
          <a:bodyPr anchor="t"/>
          <a:lstStyle/>
          <a:p>
            <a:r>
              <a:rPr lang="de-DE" dirty="0" smtClean="0"/>
              <a:t>Außer mir wohnen dort noch folgende Personen:</a:t>
            </a:r>
            <a:endParaRPr lang="de-DE" dirty="0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65"/>
          </p:nvPr>
        </p:nvSpPr>
        <p:spPr>
          <a:xfrm>
            <a:off x="7977634" y="4149405"/>
            <a:ext cx="1439862" cy="1439515"/>
          </a:xfrm>
        </p:spPr>
        <p:txBody>
          <a:bodyPr/>
          <a:lstStyle/>
          <a:p>
            <a:r>
              <a:rPr lang="de-DE" dirty="0" smtClean="0"/>
              <a:t>So fahre ich nach Hause.</a:t>
            </a:r>
            <a:endParaRPr lang="de-DE" dirty="0"/>
          </a:p>
        </p:txBody>
      </p:sp>
      <p:sp>
        <p:nvSpPr>
          <p:cNvPr id="25" name="Bildplatzhalter 24"/>
          <p:cNvSpPr>
            <a:spLocks noGrp="1"/>
          </p:cNvSpPr>
          <p:nvPr>
            <p:ph type="pic" sz="quarter" idx="66"/>
          </p:nvPr>
        </p:nvSpPr>
        <p:spPr>
          <a:xfrm>
            <a:off x="8098314" y="4221463"/>
            <a:ext cx="1198800" cy="1008000"/>
          </a:xfrm>
        </p:spPr>
      </p:sp>
      <p:sp>
        <p:nvSpPr>
          <p:cNvPr id="28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4232920" y="1484784"/>
            <a:ext cx="3312145" cy="2448272"/>
          </a:xfrm>
        </p:spPr>
        <p:txBody>
          <a:bodyPr/>
          <a:lstStyle/>
          <a:p>
            <a:r>
              <a:rPr lang="de-DE" dirty="0" smtClean="0"/>
              <a:t>Das ist mein Zimmer.</a:t>
            </a:r>
            <a:endParaRPr lang="de-DE" dirty="0"/>
          </a:p>
        </p:txBody>
      </p:sp>
      <p:sp>
        <p:nvSpPr>
          <p:cNvPr id="29" name="Bildplatzhalter 3"/>
          <p:cNvSpPr>
            <a:spLocks noGrp="1"/>
          </p:cNvSpPr>
          <p:nvPr>
            <p:ph type="pic" sz="quarter" idx="19"/>
          </p:nvPr>
        </p:nvSpPr>
        <p:spPr>
          <a:xfrm>
            <a:off x="4353601" y="1628800"/>
            <a:ext cx="3071008" cy="2016224"/>
          </a:xfrm>
        </p:spPr>
      </p:sp>
      <p:sp>
        <p:nvSpPr>
          <p:cNvPr id="34" name="Bildplatzhalter 20"/>
          <p:cNvSpPr>
            <a:spLocks noGrp="1"/>
          </p:cNvSpPr>
          <p:nvPr>
            <p:ph type="pic" sz="quarter" idx="62"/>
          </p:nvPr>
        </p:nvSpPr>
        <p:spPr>
          <a:xfrm>
            <a:off x="6441405" y="4509520"/>
            <a:ext cx="1031875" cy="863600"/>
          </a:xfrm>
        </p:spPr>
      </p:sp>
      <p:sp>
        <p:nvSpPr>
          <p:cNvPr id="37" name="Bildplatzhalter 20"/>
          <p:cNvSpPr>
            <a:spLocks noGrp="1"/>
          </p:cNvSpPr>
          <p:nvPr>
            <p:ph type="pic" sz="quarter" idx="62"/>
          </p:nvPr>
        </p:nvSpPr>
        <p:spPr>
          <a:xfrm>
            <a:off x="5362034" y="4508500"/>
            <a:ext cx="1031875" cy="863600"/>
          </a:xfrm>
        </p:spPr>
      </p:sp>
      <p:sp>
        <p:nvSpPr>
          <p:cNvPr id="38" name="Bildplatzhalter 20"/>
          <p:cNvSpPr>
            <a:spLocks noGrp="1"/>
          </p:cNvSpPr>
          <p:nvPr>
            <p:ph type="pic" sz="quarter" idx="62"/>
          </p:nvPr>
        </p:nvSpPr>
        <p:spPr>
          <a:xfrm>
            <a:off x="4281591" y="4509120"/>
            <a:ext cx="1031875" cy="863600"/>
          </a:xfrm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2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0" name="Bildplatzhalter 49" descr="familie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7" r="187"/>
          <a:stretch>
            <a:fillRect/>
          </a:stretch>
        </p:blipFill>
        <p:spPr/>
      </p:pic>
      <p:sp>
        <p:nvSpPr>
          <p:cNvPr id="32" name="Textplatzhalter 3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meine Familie</a:t>
            </a:r>
            <a:endParaRPr lang="de-DE" dirty="0"/>
          </a:p>
        </p:txBody>
      </p:sp>
      <p:sp>
        <p:nvSpPr>
          <p:cNvPr id="48" name="Textplatzhalter 47"/>
          <p:cNvSpPr>
            <a:spLocks noGrp="1"/>
          </p:cNvSpPr>
          <p:nvPr>
            <p:ph type="body" sz="quarter" idx="48"/>
          </p:nvPr>
        </p:nvSpPr>
        <p:spPr>
          <a:xfrm>
            <a:off x="272480" y="6381328"/>
            <a:ext cx="1195958" cy="215900"/>
          </a:xfrm>
        </p:spPr>
        <p:txBody>
          <a:bodyPr anchor="t"/>
          <a:lstStyle/>
          <a:p>
            <a:pPr marL="0"/>
            <a:r>
              <a:rPr lang="de-DE"/>
              <a:t>Das </a:t>
            </a:r>
            <a:r>
              <a:rPr lang="de-DE"/>
              <a:t>ist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meine </a:t>
            </a:r>
            <a:r>
              <a:rPr lang="de-DE"/>
              <a:t>Familie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8" name="Textplatzhalter 7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de-DE" dirty="0" smtClean="0"/>
              <a:t>Zu Hause sprechen wir diese Sprache: 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14" name="Textplatzhalter 1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16" name="Textplatzhalter 15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18" name="Textplatzhalter 17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52" name="Wolkenförmige Legende 51"/>
          <p:cNvSpPr/>
          <p:nvPr/>
        </p:nvSpPr>
        <p:spPr>
          <a:xfrm>
            <a:off x="5382090" y="162007"/>
            <a:ext cx="2025225" cy="1538801"/>
          </a:xfrm>
          <a:prstGeom prst="cloudCallout">
            <a:avLst>
              <a:gd name="adj1" fmla="val -88719"/>
              <a:gd name="adj2" fmla="val 216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/>
          <p:cNvSpPr txBox="1"/>
          <p:nvPr/>
        </p:nvSpPr>
        <p:spPr>
          <a:xfrm>
            <a:off x="5787135" y="332656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Pflegefamilie?</a:t>
            </a:r>
          </a:p>
          <a:p>
            <a:r>
              <a:rPr lang="de-DE" sz="1050" dirty="0" smtClean="0"/>
              <a:t>getrennte Eltern, neue Partner?</a:t>
            </a:r>
          </a:p>
          <a:p>
            <a:r>
              <a:rPr lang="de-DE" sz="1050" dirty="0" smtClean="0"/>
              <a:t>Onkels, Tanten, Cousinen, ...</a:t>
            </a:r>
          </a:p>
          <a:p>
            <a:r>
              <a:rPr lang="de-DE" sz="1050" dirty="0" smtClean="0"/>
              <a:t>evtl. auch unter Freunde?</a:t>
            </a:r>
          </a:p>
          <a:p>
            <a:endParaRPr lang="de-DE" sz="1050" dirty="0"/>
          </a:p>
        </p:txBody>
      </p:sp>
      <p:pic>
        <p:nvPicPr>
          <p:cNvPr id="49" name="Bildplatzhalter 55" descr="textblase_sprech2_re.png"/>
          <p:cNvPicPr>
            <a:picLocks noGrp="1" noChangeAspect="1"/>
          </p:cNvPicPr>
          <p:nvPr>
            <p:ph type="pic" sz="quarter" idx="56"/>
          </p:nvPr>
        </p:nvPicPr>
        <p:blipFill>
          <a:blip r:embed="rId3" cstate="print"/>
          <a:srcRect l="357" r="357"/>
          <a:stretch>
            <a:fillRect/>
          </a:stretch>
        </p:blipFill>
        <p:spPr/>
      </p:pic>
      <p:sp>
        <p:nvSpPr>
          <p:cNvPr id="21" name="Bildplatzhalter 20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54" name="Bildplatzhalter 50" descr="familie.png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391" r="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666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Das sind meine Freunde</a:t>
            </a:r>
            <a:endParaRPr lang="de-DE" dirty="0"/>
          </a:p>
        </p:txBody>
      </p:sp>
      <p:pic>
        <p:nvPicPr>
          <p:cNvPr id="26" name="Bildplatzhalter 25" descr="freunde2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7" r="187"/>
          <a:stretch>
            <a:fillRect/>
          </a:stretch>
        </p:blipFill>
        <p:spPr/>
      </p:pic>
      <p:sp>
        <p:nvSpPr>
          <p:cNvPr id="4" name="Textplatzhalter 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meine Freunde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8"/>
          </p:nvPr>
        </p:nvSpPr>
        <p:spPr>
          <a:xfrm>
            <a:off x="272480" y="6381328"/>
            <a:ext cx="1195958" cy="215900"/>
          </a:xfrm>
        </p:spPr>
        <p:txBody>
          <a:bodyPr/>
          <a:lstStyle/>
          <a:p>
            <a:r>
              <a:rPr lang="de-DE" smtClean="0"/>
              <a:t>Das sind </a:t>
            </a:r>
            <a:br>
              <a:rPr lang="de-DE" smtClean="0"/>
            </a:br>
            <a:r>
              <a:rPr lang="de-DE" smtClean="0"/>
              <a:t>meine Freunde</a:t>
            </a:r>
            <a:endParaRPr lang="de-DE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30" name="Textplatzhalter 29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Bildplatzhalter 30"/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32" name="Textplatzhalter 31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Bildplatzhalter 32"/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34" name="Textplatzhalter 33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6" name="Textplatzhalter 35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Bildplatzhalter 36"/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38" name="Textplatzhalter 37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Bildplatzhalter 38"/>
          <p:cNvSpPr>
            <a:spLocks noGrp="1"/>
          </p:cNvSpPr>
          <p:nvPr>
            <p:ph type="pic" sz="quarter" idx="60"/>
          </p:nvPr>
        </p:nvSpPr>
        <p:spPr/>
      </p:sp>
      <p:sp>
        <p:nvSpPr>
          <p:cNvPr id="40" name="Textplatzhalter 39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Bildplatzhalter 40"/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42" name="Textplatzhalter 41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Bildplatzhalter 42"/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44" name="Textplatzhalter 43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Bildplatzhalter 44"/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46" name="Bildplatzhalter 45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47" name="Bildplatzhalter 26" descr="freunde2.pn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391" r="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573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ihandform 31"/>
          <p:cNvSpPr/>
          <p:nvPr/>
        </p:nvSpPr>
        <p:spPr>
          <a:xfrm>
            <a:off x="612475" y="1276708"/>
            <a:ext cx="8566031" cy="4240523"/>
          </a:xfrm>
          <a:custGeom>
            <a:avLst/>
            <a:gdLst>
              <a:gd name="connsiteX0" fmla="*/ 0 w 8566031"/>
              <a:gd name="connsiteY0" fmla="*/ 0 h 3692106"/>
              <a:gd name="connsiteX1" fmla="*/ 43133 w 8566031"/>
              <a:gd name="connsiteY1" fmla="*/ 17253 h 3692106"/>
              <a:gd name="connsiteX2" fmla="*/ 69012 w 8566031"/>
              <a:gd name="connsiteY2" fmla="*/ 43133 h 3692106"/>
              <a:gd name="connsiteX3" fmla="*/ 103517 w 8566031"/>
              <a:gd name="connsiteY3" fmla="*/ 60385 h 3692106"/>
              <a:gd name="connsiteX4" fmla="*/ 163902 w 8566031"/>
              <a:gd name="connsiteY4" fmla="*/ 103517 h 3692106"/>
              <a:gd name="connsiteX5" fmla="*/ 319178 w 8566031"/>
              <a:gd name="connsiteY5" fmla="*/ 163902 h 3692106"/>
              <a:gd name="connsiteX6" fmla="*/ 396816 w 8566031"/>
              <a:gd name="connsiteY6" fmla="*/ 215661 h 3692106"/>
              <a:gd name="connsiteX7" fmla="*/ 586597 w 8566031"/>
              <a:gd name="connsiteY7" fmla="*/ 293299 h 3692106"/>
              <a:gd name="connsiteX8" fmla="*/ 759125 w 8566031"/>
              <a:gd name="connsiteY8" fmla="*/ 379563 h 3692106"/>
              <a:gd name="connsiteX9" fmla="*/ 931653 w 8566031"/>
              <a:gd name="connsiteY9" fmla="*/ 439948 h 3692106"/>
              <a:gd name="connsiteX10" fmla="*/ 1069676 w 8566031"/>
              <a:gd name="connsiteY10" fmla="*/ 500333 h 3692106"/>
              <a:gd name="connsiteX11" fmla="*/ 1216325 w 8566031"/>
              <a:gd name="connsiteY11" fmla="*/ 569344 h 3692106"/>
              <a:gd name="connsiteX12" fmla="*/ 1293963 w 8566031"/>
              <a:gd name="connsiteY12" fmla="*/ 586597 h 3692106"/>
              <a:gd name="connsiteX13" fmla="*/ 1500997 w 8566031"/>
              <a:gd name="connsiteY13" fmla="*/ 638355 h 3692106"/>
              <a:gd name="connsiteX14" fmla="*/ 1639019 w 8566031"/>
              <a:gd name="connsiteY14" fmla="*/ 672861 h 3692106"/>
              <a:gd name="connsiteX15" fmla="*/ 1716657 w 8566031"/>
              <a:gd name="connsiteY15" fmla="*/ 698740 h 3692106"/>
              <a:gd name="connsiteX16" fmla="*/ 1777042 w 8566031"/>
              <a:gd name="connsiteY16" fmla="*/ 707366 h 3692106"/>
              <a:gd name="connsiteX17" fmla="*/ 1923691 w 8566031"/>
              <a:gd name="connsiteY17" fmla="*/ 733246 h 3692106"/>
              <a:gd name="connsiteX18" fmla="*/ 1984076 w 8566031"/>
              <a:gd name="connsiteY18" fmla="*/ 741872 h 3692106"/>
              <a:gd name="connsiteX19" fmla="*/ 2018582 w 8566031"/>
              <a:gd name="connsiteY19" fmla="*/ 750499 h 3692106"/>
              <a:gd name="connsiteX20" fmla="*/ 2061714 w 8566031"/>
              <a:gd name="connsiteY20" fmla="*/ 767751 h 3692106"/>
              <a:gd name="connsiteX21" fmla="*/ 2139351 w 8566031"/>
              <a:gd name="connsiteY21" fmla="*/ 776378 h 3692106"/>
              <a:gd name="connsiteX22" fmla="*/ 2329133 w 8566031"/>
              <a:gd name="connsiteY22" fmla="*/ 802257 h 3692106"/>
              <a:gd name="connsiteX23" fmla="*/ 2467155 w 8566031"/>
              <a:gd name="connsiteY23" fmla="*/ 828136 h 3692106"/>
              <a:gd name="connsiteX24" fmla="*/ 2605178 w 8566031"/>
              <a:gd name="connsiteY24" fmla="*/ 836763 h 3692106"/>
              <a:gd name="connsiteX25" fmla="*/ 2691442 w 8566031"/>
              <a:gd name="connsiteY25" fmla="*/ 845389 h 3692106"/>
              <a:gd name="connsiteX26" fmla="*/ 2907102 w 8566031"/>
              <a:gd name="connsiteY26" fmla="*/ 871268 h 3692106"/>
              <a:gd name="connsiteX27" fmla="*/ 2993367 w 8566031"/>
              <a:gd name="connsiteY27" fmla="*/ 879895 h 3692106"/>
              <a:gd name="connsiteX28" fmla="*/ 3071004 w 8566031"/>
              <a:gd name="connsiteY28" fmla="*/ 888521 h 3692106"/>
              <a:gd name="connsiteX29" fmla="*/ 3683480 w 8566031"/>
              <a:gd name="connsiteY29" fmla="*/ 914400 h 3692106"/>
              <a:gd name="connsiteX30" fmla="*/ 3873261 w 8566031"/>
              <a:gd name="connsiteY30" fmla="*/ 923027 h 3692106"/>
              <a:gd name="connsiteX31" fmla="*/ 5348378 w 8566031"/>
              <a:gd name="connsiteY31" fmla="*/ 948906 h 3692106"/>
              <a:gd name="connsiteX32" fmla="*/ 5624423 w 8566031"/>
              <a:gd name="connsiteY32" fmla="*/ 966159 h 3692106"/>
              <a:gd name="connsiteX33" fmla="*/ 5874589 w 8566031"/>
              <a:gd name="connsiteY33" fmla="*/ 983412 h 3692106"/>
              <a:gd name="connsiteX34" fmla="*/ 6098876 w 8566031"/>
              <a:gd name="connsiteY34" fmla="*/ 1009291 h 3692106"/>
              <a:gd name="connsiteX35" fmla="*/ 6331789 w 8566031"/>
              <a:gd name="connsiteY35" fmla="*/ 1043797 h 3692106"/>
              <a:gd name="connsiteX36" fmla="*/ 6392174 w 8566031"/>
              <a:gd name="connsiteY36" fmla="*/ 1069676 h 3692106"/>
              <a:gd name="connsiteX37" fmla="*/ 6504317 w 8566031"/>
              <a:gd name="connsiteY37" fmla="*/ 1095555 h 3692106"/>
              <a:gd name="connsiteX38" fmla="*/ 6590582 w 8566031"/>
              <a:gd name="connsiteY38" fmla="*/ 1138687 h 3692106"/>
              <a:gd name="connsiteX39" fmla="*/ 6642340 w 8566031"/>
              <a:gd name="connsiteY39" fmla="*/ 1155940 h 3692106"/>
              <a:gd name="connsiteX40" fmla="*/ 6694099 w 8566031"/>
              <a:gd name="connsiteY40" fmla="*/ 1181819 h 3692106"/>
              <a:gd name="connsiteX41" fmla="*/ 6728604 w 8566031"/>
              <a:gd name="connsiteY41" fmla="*/ 1207699 h 3692106"/>
              <a:gd name="connsiteX42" fmla="*/ 6832121 w 8566031"/>
              <a:gd name="connsiteY42" fmla="*/ 1250831 h 3692106"/>
              <a:gd name="connsiteX43" fmla="*/ 6866627 w 8566031"/>
              <a:gd name="connsiteY43" fmla="*/ 1285336 h 3692106"/>
              <a:gd name="connsiteX44" fmla="*/ 6909759 w 8566031"/>
              <a:gd name="connsiteY44" fmla="*/ 1302589 h 3692106"/>
              <a:gd name="connsiteX45" fmla="*/ 6970144 w 8566031"/>
              <a:gd name="connsiteY45" fmla="*/ 1337095 h 3692106"/>
              <a:gd name="connsiteX46" fmla="*/ 7021902 w 8566031"/>
              <a:gd name="connsiteY46" fmla="*/ 1388853 h 3692106"/>
              <a:gd name="connsiteX47" fmla="*/ 7030529 w 8566031"/>
              <a:gd name="connsiteY47" fmla="*/ 1414733 h 3692106"/>
              <a:gd name="connsiteX48" fmla="*/ 7004650 w 8566031"/>
              <a:gd name="connsiteY48" fmla="*/ 1526876 h 3692106"/>
              <a:gd name="connsiteX49" fmla="*/ 6935638 w 8566031"/>
              <a:gd name="connsiteY49" fmla="*/ 1613140 h 3692106"/>
              <a:gd name="connsiteX50" fmla="*/ 6901133 w 8566031"/>
              <a:gd name="connsiteY50" fmla="*/ 1682151 h 3692106"/>
              <a:gd name="connsiteX51" fmla="*/ 6875253 w 8566031"/>
              <a:gd name="connsiteY51" fmla="*/ 1708031 h 3692106"/>
              <a:gd name="connsiteX52" fmla="*/ 6832121 w 8566031"/>
              <a:gd name="connsiteY52" fmla="*/ 1768416 h 3692106"/>
              <a:gd name="connsiteX53" fmla="*/ 6763110 w 8566031"/>
              <a:gd name="connsiteY53" fmla="*/ 1802921 h 3692106"/>
              <a:gd name="connsiteX54" fmla="*/ 6737231 w 8566031"/>
              <a:gd name="connsiteY54" fmla="*/ 1820174 h 3692106"/>
              <a:gd name="connsiteX55" fmla="*/ 6694099 w 8566031"/>
              <a:gd name="connsiteY55" fmla="*/ 1837427 h 3692106"/>
              <a:gd name="connsiteX56" fmla="*/ 6668219 w 8566031"/>
              <a:gd name="connsiteY56" fmla="*/ 1854680 h 3692106"/>
              <a:gd name="connsiteX57" fmla="*/ 6521570 w 8566031"/>
              <a:gd name="connsiteY57" fmla="*/ 1880559 h 3692106"/>
              <a:gd name="connsiteX58" fmla="*/ 6469812 w 8566031"/>
              <a:gd name="connsiteY58" fmla="*/ 1889185 h 3692106"/>
              <a:gd name="connsiteX59" fmla="*/ 6400800 w 8566031"/>
              <a:gd name="connsiteY59" fmla="*/ 1897812 h 3692106"/>
              <a:gd name="connsiteX60" fmla="*/ 6167887 w 8566031"/>
              <a:gd name="connsiteY60" fmla="*/ 1923691 h 3692106"/>
              <a:gd name="connsiteX61" fmla="*/ 5969480 w 8566031"/>
              <a:gd name="connsiteY61" fmla="*/ 1932317 h 3692106"/>
              <a:gd name="connsiteX62" fmla="*/ 5771072 w 8566031"/>
              <a:gd name="connsiteY62" fmla="*/ 1949570 h 3692106"/>
              <a:gd name="connsiteX63" fmla="*/ 5607170 w 8566031"/>
              <a:gd name="connsiteY63" fmla="*/ 1958197 h 3692106"/>
              <a:gd name="connsiteX64" fmla="*/ 5443268 w 8566031"/>
              <a:gd name="connsiteY64" fmla="*/ 1975449 h 3692106"/>
              <a:gd name="connsiteX65" fmla="*/ 4951563 w 8566031"/>
              <a:gd name="connsiteY65" fmla="*/ 1992702 h 3692106"/>
              <a:gd name="connsiteX66" fmla="*/ 4606506 w 8566031"/>
              <a:gd name="connsiteY66" fmla="*/ 2009955 h 3692106"/>
              <a:gd name="connsiteX67" fmla="*/ 4192438 w 8566031"/>
              <a:gd name="connsiteY67" fmla="*/ 2018582 h 3692106"/>
              <a:gd name="connsiteX68" fmla="*/ 3864634 w 8566031"/>
              <a:gd name="connsiteY68" fmla="*/ 2035834 h 3692106"/>
              <a:gd name="connsiteX69" fmla="*/ 3752491 w 8566031"/>
              <a:gd name="connsiteY69" fmla="*/ 2053087 h 3692106"/>
              <a:gd name="connsiteX70" fmla="*/ 3502325 w 8566031"/>
              <a:gd name="connsiteY70" fmla="*/ 2070340 h 3692106"/>
              <a:gd name="connsiteX71" fmla="*/ 3286665 w 8566031"/>
              <a:gd name="connsiteY71" fmla="*/ 2104846 h 3692106"/>
              <a:gd name="connsiteX72" fmla="*/ 3209027 w 8566031"/>
              <a:gd name="connsiteY72" fmla="*/ 2113472 h 3692106"/>
              <a:gd name="connsiteX73" fmla="*/ 3071004 w 8566031"/>
              <a:gd name="connsiteY73" fmla="*/ 2122099 h 3692106"/>
              <a:gd name="connsiteX74" fmla="*/ 3027872 w 8566031"/>
              <a:gd name="connsiteY74" fmla="*/ 2130725 h 3692106"/>
              <a:gd name="connsiteX75" fmla="*/ 2958861 w 8566031"/>
              <a:gd name="connsiteY75" fmla="*/ 2147978 h 3692106"/>
              <a:gd name="connsiteX76" fmla="*/ 2881223 w 8566031"/>
              <a:gd name="connsiteY76" fmla="*/ 2156604 h 3692106"/>
              <a:gd name="connsiteX77" fmla="*/ 2820838 w 8566031"/>
              <a:gd name="connsiteY77" fmla="*/ 2165231 h 3692106"/>
              <a:gd name="connsiteX78" fmla="*/ 2743200 w 8566031"/>
              <a:gd name="connsiteY78" fmla="*/ 2182483 h 3692106"/>
              <a:gd name="connsiteX79" fmla="*/ 2691442 w 8566031"/>
              <a:gd name="connsiteY79" fmla="*/ 2199736 h 3692106"/>
              <a:gd name="connsiteX80" fmla="*/ 2665563 w 8566031"/>
              <a:gd name="connsiteY80" fmla="*/ 2216989 h 3692106"/>
              <a:gd name="connsiteX81" fmla="*/ 2587925 w 8566031"/>
              <a:gd name="connsiteY81" fmla="*/ 2251495 h 3692106"/>
              <a:gd name="connsiteX82" fmla="*/ 2527540 w 8566031"/>
              <a:gd name="connsiteY82" fmla="*/ 2294627 h 3692106"/>
              <a:gd name="connsiteX83" fmla="*/ 2493034 w 8566031"/>
              <a:gd name="connsiteY83" fmla="*/ 2346385 h 3692106"/>
              <a:gd name="connsiteX84" fmla="*/ 2475782 w 8566031"/>
              <a:gd name="connsiteY84" fmla="*/ 2372265 h 3692106"/>
              <a:gd name="connsiteX85" fmla="*/ 2467155 w 8566031"/>
              <a:gd name="connsiteY85" fmla="*/ 2587925 h 3692106"/>
              <a:gd name="connsiteX86" fmla="*/ 2501661 w 8566031"/>
              <a:gd name="connsiteY86" fmla="*/ 2656936 h 3692106"/>
              <a:gd name="connsiteX87" fmla="*/ 2518914 w 8566031"/>
              <a:gd name="connsiteY87" fmla="*/ 2708695 h 3692106"/>
              <a:gd name="connsiteX88" fmla="*/ 2553419 w 8566031"/>
              <a:gd name="connsiteY88" fmla="*/ 2769080 h 3692106"/>
              <a:gd name="connsiteX89" fmla="*/ 2570672 w 8566031"/>
              <a:gd name="connsiteY89" fmla="*/ 2794959 h 3692106"/>
              <a:gd name="connsiteX90" fmla="*/ 2613804 w 8566031"/>
              <a:gd name="connsiteY90" fmla="*/ 2863970 h 3692106"/>
              <a:gd name="connsiteX91" fmla="*/ 2691442 w 8566031"/>
              <a:gd name="connsiteY91" fmla="*/ 2950234 h 3692106"/>
              <a:gd name="connsiteX92" fmla="*/ 2725948 w 8566031"/>
              <a:gd name="connsiteY92" fmla="*/ 2993366 h 3692106"/>
              <a:gd name="connsiteX93" fmla="*/ 2751827 w 8566031"/>
              <a:gd name="connsiteY93" fmla="*/ 3010619 h 3692106"/>
              <a:gd name="connsiteX94" fmla="*/ 2777706 w 8566031"/>
              <a:gd name="connsiteY94" fmla="*/ 3045125 h 3692106"/>
              <a:gd name="connsiteX95" fmla="*/ 2855344 w 8566031"/>
              <a:gd name="connsiteY95" fmla="*/ 3105510 h 3692106"/>
              <a:gd name="connsiteX96" fmla="*/ 2958861 w 8566031"/>
              <a:gd name="connsiteY96" fmla="*/ 3183148 h 3692106"/>
              <a:gd name="connsiteX97" fmla="*/ 3027872 w 8566031"/>
              <a:gd name="connsiteY97" fmla="*/ 3243533 h 3692106"/>
              <a:gd name="connsiteX98" fmla="*/ 3079631 w 8566031"/>
              <a:gd name="connsiteY98" fmla="*/ 3278038 h 3692106"/>
              <a:gd name="connsiteX99" fmla="*/ 3148642 w 8566031"/>
              <a:gd name="connsiteY99" fmla="*/ 3312544 h 3692106"/>
              <a:gd name="connsiteX100" fmla="*/ 3200400 w 8566031"/>
              <a:gd name="connsiteY100" fmla="*/ 3329797 h 3692106"/>
              <a:gd name="connsiteX101" fmla="*/ 3243533 w 8566031"/>
              <a:gd name="connsiteY101" fmla="*/ 3347049 h 3692106"/>
              <a:gd name="connsiteX102" fmla="*/ 3286665 w 8566031"/>
              <a:gd name="connsiteY102" fmla="*/ 3372929 h 3692106"/>
              <a:gd name="connsiteX103" fmla="*/ 3338423 w 8566031"/>
              <a:gd name="connsiteY103" fmla="*/ 3381555 h 3692106"/>
              <a:gd name="connsiteX104" fmla="*/ 3459193 w 8566031"/>
              <a:gd name="connsiteY104" fmla="*/ 3407434 h 3692106"/>
              <a:gd name="connsiteX105" fmla="*/ 3528204 w 8566031"/>
              <a:gd name="connsiteY105" fmla="*/ 3433314 h 3692106"/>
              <a:gd name="connsiteX106" fmla="*/ 3666227 w 8566031"/>
              <a:gd name="connsiteY106" fmla="*/ 3450566 h 3692106"/>
              <a:gd name="connsiteX107" fmla="*/ 3726612 w 8566031"/>
              <a:gd name="connsiteY107" fmla="*/ 3476446 h 3692106"/>
              <a:gd name="connsiteX108" fmla="*/ 3864634 w 8566031"/>
              <a:gd name="connsiteY108" fmla="*/ 3502325 h 3692106"/>
              <a:gd name="connsiteX109" fmla="*/ 3959525 w 8566031"/>
              <a:gd name="connsiteY109" fmla="*/ 3519578 h 3692106"/>
              <a:gd name="connsiteX110" fmla="*/ 4149306 w 8566031"/>
              <a:gd name="connsiteY110" fmla="*/ 3536831 h 3692106"/>
              <a:gd name="connsiteX111" fmla="*/ 4244197 w 8566031"/>
              <a:gd name="connsiteY111" fmla="*/ 3554083 h 3692106"/>
              <a:gd name="connsiteX112" fmla="*/ 4451231 w 8566031"/>
              <a:gd name="connsiteY112" fmla="*/ 3571336 h 3692106"/>
              <a:gd name="connsiteX113" fmla="*/ 4718650 w 8566031"/>
              <a:gd name="connsiteY113" fmla="*/ 3597216 h 3692106"/>
              <a:gd name="connsiteX114" fmla="*/ 4813540 w 8566031"/>
              <a:gd name="connsiteY114" fmla="*/ 3623095 h 3692106"/>
              <a:gd name="connsiteX115" fmla="*/ 5037827 w 8566031"/>
              <a:gd name="connsiteY115" fmla="*/ 3640348 h 3692106"/>
              <a:gd name="connsiteX116" fmla="*/ 5115465 w 8566031"/>
              <a:gd name="connsiteY116" fmla="*/ 3648974 h 3692106"/>
              <a:gd name="connsiteX117" fmla="*/ 5175850 w 8566031"/>
              <a:gd name="connsiteY117" fmla="*/ 3666227 h 3692106"/>
              <a:gd name="connsiteX118" fmla="*/ 5400136 w 8566031"/>
              <a:gd name="connsiteY118" fmla="*/ 3683480 h 3692106"/>
              <a:gd name="connsiteX119" fmla="*/ 5564038 w 8566031"/>
              <a:gd name="connsiteY119" fmla="*/ 3692106 h 3692106"/>
              <a:gd name="connsiteX120" fmla="*/ 7625751 w 8566031"/>
              <a:gd name="connsiteY120" fmla="*/ 3683480 h 3692106"/>
              <a:gd name="connsiteX121" fmla="*/ 7858665 w 8566031"/>
              <a:gd name="connsiteY121" fmla="*/ 3666227 h 3692106"/>
              <a:gd name="connsiteX122" fmla="*/ 7919050 w 8566031"/>
              <a:gd name="connsiteY122" fmla="*/ 3657600 h 3692106"/>
              <a:gd name="connsiteX123" fmla="*/ 7953555 w 8566031"/>
              <a:gd name="connsiteY123" fmla="*/ 3648974 h 3692106"/>
              <a:gd name="connsiteX124" fmla="*/ 8566031 w 8566031"/>
              <a:gd name="connsiteY124" fmla="*/ 3640348 h 369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8566031" h="3692106">
                <a:moveTo>
                  <a:pt x="0" y="0"/>
                </a:moveTo>
                <a:cubicBezTo>
                  <a:pt x="14378" y="5751"/>
                  <a:pt x="30002" y="9046"/>
                  <a:pt x="43133" y="17253"/>
                </a:cubicBezTo>
                <a:cubicBezTo>
                  <a:pt x="53478" y="23719"/>
                  <a:pt x="59085" y="36042"/>
                  <a:pt x="69012" y="43133"/>
                </a:cubicBezTo>
                <a:cubicBezTo>
                  <a:pt x="79476" y="50607"/>
                  <a:pt x="92668" y="53481"/>
                  <a:pt x="103517" y="60385"/>
                </a:cubicBezTo>
                <a:cubicBezTo>
                  <a:pt x="124386" y="73665"/>
                  <a:pt x="141778" y="92455"/>
                  <a:pt x="163902" y="103517"/>
                </a:cubicBezTo>
                <a:cubicBezTo>
                  <a:pt x="384319" y="213726"/>
                  <a:pt x="96277" y="40069"/>
                  <a:pt x="319178" y="163902"/>
                </a:cubicBezTo>
                <a:cubicBezTo>
                  <a:pt x="346367" y="179007"/>
                  <a:pt x="369563" y="200672"/>
                  <a:pt x="396816" y="215661"/>
                </a:cubicBezTo>
                <a:cubicBezTo>
                  <a:pt x="522206" y="284626"/>
                  <a:pt x="459189" y="235387"/>
                  <a:pt x="586597" y="293299"/>
                </a:cubicBezTo>
                <a:cubicBezTo>
                  <a:pt x="729273" y="358152"/>
                  <a:pt x="630544" y="330791"/>
                  <a:pt x="759125" y="379563"/>
                </a:cubicBezTo>
                <a:cubicBezTo>
                  <a:pt x="816094" y="401172"/>
                  <a:pt x="875831" y="415526"/>
                  <a:pt x="931653" y="439948"/>
                </a:cubicBezTo>
                <a:cubicBezTo>
                  <a:pt x="977661" y="460076"/>
                  <a:pt x="1024760" y="477875"/>
                  <a:pt x="1069676" y="500333"/>
                </a:cubicBezTo>
                <a:cubicBezTo>
                  <a:pt x="1093798" y="512394"/>
                  <a:pt x="1182062" y="558637"/>
                  <a:pt x="1216325" y="569344"/>
                </a:cubicBezTo>
                <a:cubicBezTo>
                  <a:pt x="1241629" y="577251"/>
                  <a:pt x="1268513" y="579174"/>
                  <a:pt x="1293963" y="586597"/>
                </a:cubicBezTo>
                <a:cubicBezTo>
                  <a:pt x="1483621" y="641914"/>
                  <a:pt x="1357806" y="622446"/>
                  <a:pt x="1500997" y="638355"/>
                </a:cubicBezTo>
                <a:cubicBezTo>
                  <a:pt x="1748658" y="720909"/>
                  <a:pt x="1439277" y="622925"/>
                  <a:pt x="1639019" y="672861"/>
                </a:cubicBezTo>
                <a:cubicBezTo>
                  <a:pt x="1665484" y="679477"/>
                  <a:pt x="1690192" y="692124"/>
                  <a:pt x="1716657" y="698740"/>
                </a:cubicBezTo>
                <a:cubicBezTo>
                  <a:pt x="1736383" y="703671"/>
                  <a:pt x="1756986" y="704023"/>
                  <a:pt x="1777042" y="707366"/>
                </a:cubicBezTo>
                <a:cubicBezTo>
                  <a:pt x="1826005" y="715527"/>
                  <a:pt x="1874551" y="726226"/>
                  <a:pt x="1923691" y="733246"/>
                </a:cubicBezTo>
                <a:cubicBezTo>
                  <a:pt x="1943819" y="736121"/>
                  <a:pt x="1964071" y="738235"/>
                  <a:pt x="1984076" y="741872"/>
                </a:cubicBezTo>
                <a:cubicBezTo>
                  <a:pt x="1995741" y="743993"/>
                  <a:pt x="2007334" y="746750"/>
                  <a:pt x="2018582" y="750499"/>
                </a:cubicBezTo>
                <a:cubicBezTo>
                  <a:pt x="2033272" y="755396"/>
                  <a:pt x="2046573" y="764507"/>
                  <a:pt x="2061714" y="767751"/>
                </a:cubicBezTo>
                <a:cubicBezTo>
                  <a:pt x="2087174" y="773207"/>
                  <a:pt x="2113472" y="773502"/>
                  <a:pt x="2139351" y="776378"/>
                </a:cubicBezTo>
                <a:cubicBezTo>
                  <a:pt x="2240958" y="810247"/>
                  <a:pt x="2157457" y="787329"/>
                  <a:pt x="2329133" y="802257"/>
                </a:cubicBezTo>
                <a:cubicBezTo>
                  <a:pt x="2500487" y="817157"/>
                  <a:pt x="2259198" y="803181"/>
                  <a:pt x="2467155" y="828136"/>
                </a:cubicBezTo>
                <a:cubicBezTo>
                  <a:pt x="2512924" y="833628"/>
                  <a:pt x="2559216" y="833227"/>
                  <a:pt x="2605178" y="836763"/>
                </a:cubicBezTo>
                <a:cubicBezTo>
                  <a:pt x="2633991" y="838979"/>
                  <a:pt x="2662703" y="842364"/>
                  <a:pt x="2691442" y="845389"/>
                </a:cubicBezTo>
                <a:cubicBezTo>
                  <a:pt x="2830990" y="860078"/>
                  <a:pt x="2715058" y="849109"/>
                  <a:pt x="2907102" y="871268"/>
                </a:cubicBezTo>
                <a:cubicBezTo>
                  <a:pt x="2935810" y="874580"/>
                  <a:pt x="2964627" y="876870"/>
                  <a:pt x="2993367" y="879895"/>
                </a:cubicBezTo>
                <a:cubicBezTo>
                  <a:pt x="3019262" y="882621"/>
                  <a:pt x="3045032" y="886666"/>
                  <a:pt x="3071004" y="888521"/>
                </a:cubicBezTo>
                <a:cubicBezTo>
                  <a:pt x="3420682" y="913498"/>
                  <a:pt x="3311350" y="901996"/>
                  <a:pt x="3683480" y="914400"/>
                </a:cubicBezTo>
                <a:cubicBezTo>
                  <a:pt x="3746771" y="916510"/>
                  <a:pt x="3809949" y="921715"/>
                  <a:pt x="3873261" y="923027"/>
                </a:cubicBezTo>
                <a:lnTo>
                  <a:pt x="5348378" y="948906"/>
                </a:lnTo>
                <a:cubicBezTo>
                  <a:pt x="5548268" y="967079"/>
                  <a:pt x="5326280" y="948271"/>
                  <a:pt x="5624423" y="966159"/>
                </a:cubicBezTo>
                <a:lnTo>
                  <a:pt x="5874589" y="983412"/>
                </a:lnTo>
                <a:cubicBezTo>
                  <a:pt x="5924713" y="987268"/>
                  <a:pt x="6064186" y="1003509"/>
                  <a:pt x="6098876" y="1009291"/>
                </a:cubicBezTo>
                <a:cubicBezTo>
                  <a:pt x="6279835" y="1039451"/>
                  <a:pt x="6202000" y="1029375"/>
                  <a:pt x="6331789" y="1043797"/>
                </a:cubicBezTo>
                <a:cubicBezTo>
                  <a:pt x="6351917" y="1052423"/>
                  <a:pt x="6371399" y="1062751"/>
                  <a:pt x="6392174" y="1069676"/>
                </a:cubicBezTo>
                <a:cubicBezTo>
                  <a:pt x="6423393" y="1080082"/>
                  <a:pt x="6470098" y="1088711"/>
                  <a:pt x="6504317" y="1095555"/>
                </a:cubicBezTo>
                <a:cubicBezTo>
                  <a:pt x="6533072" y="1109932"/>
                  <a:pt x="6560083" y="1128520"/>
                  <a:pt x="6590582" y="1138687"/>
                </a:cubicBezTo>
                <a:cubicBezTo>
                  <a:pt x="6607835" y="1144438"/>
                  <a:pt x="6625553" y="1148945"/>
                  <a:pt x="6642340" y="1155940"/>
                </a:cubicBezTo>
                <a:cubicBezTo>
                  <a:pt x="6660146" y="1163359"/>
                  <a:pt x="6677559" y="1171895"/>
                  <a:pt x="6694099" y="1181819"/>
                </a:cubicBezTo>
                <a:cubicBezTo>
                  <a:pt x="6706427" y="1189216"/>
                  <a:pt x="6715745" y="1201269"/>
                  <a:pt x="6728604" y="1207699"/>
                </a:cubicBezTo>
                <a:cubicBezTo>
                  <a:pt x="6742286" y="1214540"/>
                  <a:pt x="6810904" y="1234918"/>
                  <a:pt x="6832121" y="1250831"/>
                </a:cubicBezTo>
                <a:cubicBezTo>
                  <a:pt x="6845134" y="1260591"/>
                  <a:pt x="6853093" y="1276313"/>
                  <a:pt x="6866627" y="1285336"/>
                </a:cubicBezTo>
                <a:cubicBezTo>
                  <a:pt x="6879511" y="1293925"/>
                  <a:pt x="6895609" y="1296300"/>
                  <a:pt x="6909759" y="1302589"/>
                </a:cubicBezTo>
                <a:cubicBezTo>
                  <a:pt x="6921939" y="1308002"/>
                  <a:pt x="6959041" y="1325992"/>
                  <a:pt x="6970144" y="1337095"/>
                </a:cubicBezTo>
                <a:cubicBezTo>
                  <a:pt x="7034343" y="1401294"/>
                  <a:pt x="6960913" y="1348193"/>
                  <a:pt x="7021902" y="1388853"/>
                </a:cubicBezTo>
                <a:cubicBezTo>
                  <a:pt x="7024778" y="1397480"/>
                  <a:pt x="7030529" y="1405640"/>
                  <a:pt x="7030529" y="1414733"/>
                </a:cubicBezTo>
                <a:cubicBezTo>
                  <a:pt x="7030529" y="1444566"/>
                  <a:pt x="7023466" y="1498651"/>
                  <a:pt x="7004650" y="1526876"/>
                </a:cubicBezTo>
                <a:cubicBezTo>
                  <a:pt x="6965045" y="1586284"/>
                  <a:pt x="6966977" y="1534794"/>
                  <a:pt x="6935638" y="1613140"/>
                </a:cubicBezTo>
                <a:cubicBezTo>
                  <a:pt x="6923443" y="1643627"/>
                  <a:pt x="6921010" y="1658299"/>
                  <a:pt x="6901133" y="1682151"/>
                </a:cubicBezTo>
                <a:cubicBezTo>
                  <a:pt x="6893323" y="1691523"/>
                  <a:pt x="6883063" y="1698659"/>
                  <a:pt x="6875253" y="1708031"/>
                </a:cubicBezTo>
                <a:cubicBezTo>
                  <a:pt x="6850766" y="1737415"/>
                  <a:pt x="6863193" y="1737344"/>
                  <a:pt x="6832121" y="1768416"/>
                </a:cubicBezTo>
                <a:cubicBezTo>
                  <a:pt x="6812137" y="1788400"/>
                  <a:pt x="6787818" y="1790567"/>
                  <a:pt x="6763110" y="1802921"/>
                </a:cubicBezTo>
                <a:cubicBezTo>
                  <a:pt x="6753837" y="1807558"/>
                  <a:pt x="6746504" y="1815537"/>
                  <a:pt x="6737231" y="1820174"/>
                </a:cubicBezTo>
                <a:cubicBezTo>
                  <a:pt x="6723381" y="1827099"/>
                  <a:pt x="6707949" y="1830502"/>
                  <a:pt x="6694099" y="1837427"/>
                </a:cubicBezTo>
                <a:cubicBezTo>
                  <a:pt x="6684826" y="1842064"/>
                  <a:pt x="6677963" y="1851137"/>
                  <a:pt x="6668219" y="1854680"/>
                </a:cubicBezTo>
                <a:cubicBezTo>
                  <a:pt x="6611568" y="1875280"/>
                  <a:pt x="6581461" y="1872574"/>
                  <a:pt x="6521570" y="1880559"/>
                </a:cubicBezTo>
                <a:cubicBezTo>
                  <a:pt x="6504233" y="1882871"/>
                  <a:pt x="6487127" y="1886711"/>
                  <a:pt x="6469812" y="1889185"/>
                </a:cubicBezTo>
                <a:cubicBezTo>
                  <a:pt x="6446862" y="1892464"/>
                  <a:pt x="6423750" y="1894533"/>
                  <a:pt x="6400800" y="1897812"/>
                </a:cubicBezTo>
                <a:cubicBezTo>
                  <a:pt x="6274387" y="1915871"/>
                  <a:pt x="6417857" y="1906648"/>
                  <a:pt x="6167887" y="1923691"/>
                </a:cubicBezTo>
                <a:cubicBezTo>
                  <a:pt x="6101842" y="1928194"/>
                  <a:pt x="6035616" y="1929442"/>
                  <a:pt x="5969480" y="1932317"/>
                </a:cubicBezTo>
                <a:cubicBezTo>
                  <a:pt x="5872007" y="1943148"/>
                  <a:pt x="5886386" y="1942581"/>
                  <a:pt x="5771072" y="1949570"/>
                </a:cubicBezTo>
                <a:cubicBezTo>
                  <a:pt x="5716463" y="1952880"/>
                  <a:pt x="5661710" y="1953891"/>
                  <a:pt x="5607170" y="1958197"/>
                </a:cubicBezTo>
                <a:cubicBezTo>
                  <a:pt x="5552405" y="1962521"/>
                  <a:pt x="5498082" y="1971795"/>
                  <a:pt x="5443268" y="1975449"/>
                </a:cubicBezTo>
                <a:cubicBezTo>
                  <a:pt x="5374360" y="1980043"/>
                  <a:pt x="5002306" y="1990558"/>
                  <a:pt x="4951563" y="1992702"/>
                </a:cubicBezTo>
                <a:lnTo>
                  <a:pt x="4606506" y="2009955"/>
                </a:lnTo>
                <a:cubicBezTo>
                  <a:pt x="4468534" y="2014659"/>
                  <a:pt x="4330437" y="2014749"/>
                  <a:pt x="4192438" y="2018582"/>
                </a:cubicBezTo>
                <a:cubicBezTo>
                  <a:pt x="4023779" y="2023267"/>
                  <a:pt x="4008315" y="2025572"/>
                  <a:pt x="3864634" y="2035834"/>
                </a:cubicBezTo>
                <a:cubicBezTo>
                  <a:pt x="3827253" y="2041585"/>
                  <a:pt x="3790141" y="2049501"/>
                  <a:pt x="3752491" y="2053087"/>
                </a:cubicBezTo>
                <a:cubicBezTo>
                  <a:pt x="3669281" y="2061012"/>
                  <a:pt x="3502325" y="2070340"/>
                  <a:pt x="3502325" y="2070340"/>
                </a:cubicBezTo>
                <a:cubicBezTo>
                  <a:pt x="3374201" y="2113047"/>
                  <a:pt x="3463326" y="2090713"/>
                  <a:pt x="3286665" y="2104846"/>
                </a:cubicBezTo>
                <a:cubicBezTo>
                  <a:pt x="3260709" y="2106922"/>
                  <a:pt x="3234983" y="2111396"/>
                  <a:pt x="3209027" y="2113472"/>
                </a:cubicBezTo>
                <a:cubicBezTo>
                  <a:pt x="3163076" y="2117148"/>
                  <a:pt x="3117012" y="2119223"/>
                  <a:pt x="3071004" y="2122099"/>
                </a:cubicBezTo>
                <a:cubicBezTo>
                  <a:pt x="3056627" y="2124974"/>
                  <a:pt x="3042159" y="2127428"/>
                  <a:pt x="3027872" y="2130725"/>
                </a:cubicBezTo>
                <a:cubicBezTo>
                  <a:pt x="3004768" y="2136057"/>
                  <a:pt x="2982212" y="2143857"/>
                  <a:pt x="2958861" y="2147978"/>
                </a:cubicBezTo>
                <a:cubicBezTo>
                  <a:pt x="2933219" y="2152503"/>
                  <a:pt x="2907060" y="2153374"/>
                  <a:pt x="2881223" y="2156604"/>
                </a:cubicBezTo>
                <a:cubicBezTo>
                  <a:pt x="2861047" y="2159126"/>
                  <a:pt x="2840894" y="2161888"/>
                  <a:pt x="2820838" y="2165231"/>
                </a:cubicBezTo>
                <a:cubicBezTo>
                  <a:pt x="2802371" y="2168309"/>
                  <a:pt x="2762585" y="2176667"/>
                  <a:pt x="2743200" y="2182483"/>
                </a:cubicBezTo>
                <a:cubicBezTo>
                  <a:pt x="2725781" y="2187709"/>
                  <a:pt x="2691442" y="2199736"/>
                  <a:pt x="2691442" y="2199736"/>
                </a:cubicBezTo>
                <a:cubicBezTo>
                  <a:pt x="2682816" y="2205487"/>
                  <a:pt x="2674836" y="2212352"/>
                  <a:pt x="2665563" y="2216989"/>
                </a:cubicBezTo>
                <a:cubicBezTo>
                  <a:pt x="2643019" y="2228261"/>
                  <a:pt x="2609268" y="2236250"/>
                  <a:pt x="2587925" y="2251495"/>
                </a:cubicBezTo>
                <a:cubicBezTo>
                  <a:pt x="2506322" y="2309782"/>
                  <a:pt x="2622111" y="2247341"/>
                  <a:pt x="2527540" y="2294627"/>
                </a:cubicBezTo>
                <a:lnTo>
                  <a:pt x="2493034" y="2346385"/>
                </a:lnTo>
                <a:lnTo>
                  <a:pt x="2475782" y="2372265"/>
                </a:lnTo>
                <a:cubicBezTo>
                  <a:pt x="2453121" y="2462907"/>
                  <a:pt x="2443778" y="2471040"/>
                  <a:pt x="2467155" y="2587925"/>
                </a:cubicBezTo>
                <a:cubicBezTo>
                  <a:pt x="2472199" y="2613145"/>
                  <a:pt x="2493528" y="2632537"/>
                  <a:pt x="2501661" y="2656936"/>
                </a:cubicBezTo>
                <a:cubicBezTo>
                  <a:pt x="2507412" y="2674189"/>
                  <a:pt x="2508826" y="2693563"/>
                  <a:pt x="2518914" y="2708695"/>
                </a:cubicBezTo>
                <a:cubicBezTo>
                  <a:pt x="2560948" y="2771745"/>
                  <a:pt x="2509641" y="2692467"/>
                  <a:pt x="2553419" y="2769080"/>
                </a:cubicBezTo>
                <a:cubicBezTo>
                  <a:pt x="2558563" y="2778082"/>
                  <a:pt x="2565177" y="2786167"/>
                  <a:pt x="2570672" y="2794959"/>
                </a:cubicBezTo>
                <a:cubicBezTo>
                  <a:pt x="2579232" y="2808655"/>
                  <a:pt x="2601258" y="2847839"/>
                  <a:pt x="2613804" y="2863970"/>
                </a:cubicBezTo>
                <a:cubicBezTo>
                  <a:pt x="2692903" y="2965669"/>
                  <a:pt x="2622547" y="2872729"/>
                  <a:pt x="2691442" y="2950234"/>
                </a:cubicBezTo>
                <a:cubicBezTo>
                  <a:pt x="2703674" y="2963995"/>
                  <a:pt x="2712929" y="2980347"/>
                  <a:pt x="2725948" y="2993366"/>
                </a:cubicBezTo>
                <a:cubicBezTo>
                  <a:pt x="2733279" y="3000697"/>
                  <a:pt x="2744496" y="3003288"/>
                  <a:pt x="2751827" y="3010619"/>
                </a:cubicBezTo>
                <a:cubicBezTo>
                  <a:pt x="2761993" y="3020785"/>
                  <a:pt x="2767108" y="3035410"/>
                  <a:pt x="2777706" y="3045125"/>
                </a:cubicBezTo>
                <a:cubicBezTo>
                  <a:pt x="2801874" y="3067279"/>
                  <a:pt x="2832161" y="3082327"/>
                  <a:pt x="2855344" y="3105510"/>
                </a:cubicBezTo>
                <a:cubicBezTo>
                  <a:pt x="2926678" y="3176844"/>
                  <a:pt x="2889299" y="3155323"/>
                  <a:pt x="2958861" y="3183148"/>
                </a:cubicBezTo>
                <a:cubicBezTo>
                  <a:pt x="2994566" y="3218852"/>
                  <a:pt x="2988280" y="3215819"/>
                  <a:pt x="3027872" y="3243533"/>
                </a:cubicBezTo>
                <a:cubicBezTo>
                  <a:pt x="3044859" y="3255424"/>
                  <a:pt x="3061085" y="3268765"/>
                  <a:pt x="3079631" y="3278038"/>
                </a:cubicBezTo>
                <a:cubicBezTo>
                  <a:pt x="3102635" y="3289540"/>
                  <a:pt x="3124243" y="3304411"/>
                  <a:pt x="3148642" y="3312544"/>
                </a:cubicBezTo>
                <a:cubicBezTo>
                  <a:pt x="3165895" y="3318295"/>
                  <a:pt x="3183309" y="3323582"/>
                  <a:pt x="3200400" y="3329797"/>
                </a:cubicBezTo>
                <a:cubicBezTo>
                  <a:pt x="3214953" y="3335089"/>
                  <a:pt x="3229683" y="3340124"/>
                  <a:pt x="3243533" y="3347049"/>
                </a:cubicBezTo>
                <a:cubicBezTo>
                  <a:pt x="3258530" y="3354547"/>
                  <a:pt x="3270908" y="3367199"/>
                  <a:pt x="3286665" y="3372929"/>
                </a:cubicBezTo>
                <a:cubicBezTo>
                  <a:pt x="3303103" y="3378906"/>
                  <a:pt x="3321170" y="3378680"/>
                  <a:pt x="3338423" y="3381555"/>
                </a:cubicBezTo>
                <a:cubicBezTo>
                  <a:pt x="3514628" y="3440290"/>
                  <a:pt x="3241536" y="3353019"/>
                  <a:pt x="3459193" y="3407434"/>
                </a:cubicBezTo>
                <a:cubicBezTo>
                  <a:pt x="3483027" y="3413393"/>
                  <a:pt x="3504466" y="3426984"/>
                  <a:pt x="3528204" y="3433314"/>
                </a:cubicBezTo>
                <a:cubicBezTo>
                  <a:pt x="3545786" y="3438003"/>
                  <a:pt x="3656206" y="3449453"/>
                  <a:pt x="3666227" y="3450566"/>
                </a:cubicBezTo>
                <a:cubicBezTo>
                  <a:pt x="3686355" y="3459193"/>
                  <a:pt x="3705710" y="3469914"/>
                  <a:pt x="3726612" y="3476446"/>
                </a:cubicBezTo>
                <a:cubicBezTo>
                  <a:pt x="3782193" y="3493815"/>
                  <a:pt x="3810145" y="3493244"/>
                  <a:pt x="3864634" y="3502325"/>
                </a:cubicBezTo>
                <a:cubicBezTo>
                  <a:pt x="3896345" y="3507610"/>
                  <a:pt x="3927646" y="3515420"/>
                  <a:pt x="3959525" y="3519578"/>
                </a:cubicBezTo>
                <a:cubicBezTo>
                  <a:pt x="4094648" y="3537202"/>
                  <a:pt x="4026246" y="3519251"/>
                  <a:pt x="4149306" y="3536831"/>
                </a:cubicBezTo>
                <a:cubicBezTo>
                  <a:pt x="4181132" y="3541377"/>
                  <a:pt x="4212256" y="3550433"/>
                  <a:pt x="4244197" y="3554083"/>
                </a:cubicBezTo>
                <a:cubicBezTo>
                  <a:pt x="4313000" y="3561946"/>
                  <a:pt x="4451231" y="3571336"/>
                  <a:pt x="4451231" y="3571336"/>
                </a:cubicBezTo>
                <a:cubicBezTo>
                  <a:pt x="4702092" y="3621509"/>
                  <a:pt x="4291085" y="3543770"/>
                  <a:pt x="4718650" y="3597216"/>
                </a:cubicBezTo>
                <a:cubicBezTo>
                  <a:pt x="4751182" y="3601283"/>
                  <a:pt x="4781391" y="3616665"/>
                  <a:pt x="4813540" y="3623095"/>
                </a:cubicBezTo>
                <a:cubicBezTo>
                  <a:pt x="4862118" y="3632810"/>
                  <a:pt x="5011358" y="3638312"/>
                  <a:pt x="5037827" y="3640348"/>
                </a:cubicBezTo>
                <a:cubicBezTo>
                  <a:pt x="5063789" y="3642345"/>
                  <a:pt x="5089586" y="3646099"/>
                  <a:pt x="5115465" y="3648974"/>
                </a:cubicBezTo>
                <a:cubicBezTo>
                  <a:pt x="5135593" y="3654725"/>
                  <a:pt x="5155275" y="3662369"/>
                  <a:pt x="5175850" y="3666227"/>
                </a:cubicBezTo>
                <a:cubicBezTo>
                  <a:pt x="5226751" y="3675771"/>
                  <a:pt x="5369299" y="3681767"/>
                  <a:pt x="5400136" y="3683480"/>
                </a:cubicBezTo>
                <a:lnTo>
                  <a:pt x="5564038" y="3692106"/>
                </a:lnTo>
                <a:lnTo>
                  <a:pt x="7625751" y="3683480"/>
                </a:lnTo>
                <a:cubicBezTo>
                  <a:pt x="7703597" y="3682602"/>
                  <a:pt x="7858665" y="3666227"/>
                  <a:pt x="7858665" y="3666227"/>
                </a:cubicBezTo>
                <a:cubicBezTo>
                  <a:pt x="7878793" y="3663351"/>
                  <a:pt x="7899045" y="3661237"/>
                  <a:pt x="7919050" y="3657600"/>
                </a:cubicBezTo>
                <a:cubicBezTo>
                  <a:pt x="7930714" y="3655479"/>
                  <a:pt x="7941772" y="3650283"/>
                  <a:pt x="7953555" y="3648974"/>
                </a:cubicBezTo>
                <a:cubicBezTo>
                  <a:pt x="8136290" y="3628671"/>
                  <a:pt x="8446249" y="3640348"/>
                  <a:pt x="8566031" y="3640348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>
          <a:xfrm>
            <a:off x="748507" y="1276708"/>
            <a:ext cx="1439862" cy="1439515"/>
          </a:xfrm>
        </p:spPr>
        <p:txBody>
          <a:bodyPr/>
          <a:lstStyle/>
          <a:p>
            <a:endParaRPr lang="de-DE"/>
          </a:p>
        </p:txBody>
      </p:sp>
      <p:pic>
        <p:nvPicPr>
          <p:cNvPr id="26" name="Bildplatzhalter 25" descr="generationen2.pn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275" r="275"/>
          <a:stretch>
            <a:fillRect/>
          </a:stretch>
        </p:blipFill>
        <p:spPr/>
      </p:pic>
      <p:sp>
        <p:nvSpPr>
          <p:cNvPr id="4" name="Bildplatzhalter 3"/>
          <p:cNvSpPr>
            <a:spLocks noGrp="1"/>
          </p:cNvSpPr>
          <p:nvPr>
            <p:ph type="pic" sz="quarter" idx="19"/>
          </p:nvPr>
        </p:nvSpPr>
        <p:spPr>
          <a:xfrm>
            <a:off x="869187" y="1348766"/>
            <a:ext cx="1198800" cy="1008000"/>
          </a:xfrm>
        </p:spPr>
      </p:sp>
      <p:pic>
        <p:nvPicPr>
          <p:cNvPr id="27" name="Bildplatzhalter 26" descr="generationen2.png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335" r="335"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de-DE" dirty="0" smtClean="0"/>
              <a:t>Das habe ich bisher erlebt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48"/>
          </p:nvPr>
        </p:nvSpPr>
        <p:spPr>
          <a:xfrm>
            <a:off x="272480" y="6309320"/>
            <a:ext cx="1195958" cy="431924"/>
          </a:xfrm>
        </p:spPr>
        <p:txBody>
          <a:bodyPr/>
          <a:lstStyle/>
          <a:p>
            <a:pPr marL="0"/>
            <a:r>
              <a:rPr lang="de-DE" dirty="0" smtClean="0"/>
              <a:t>Das </a:t>
            </a:r>
          </a:p>
          <a:p>
            <a:pPr marL="0"/>
            <a:r>
              <a:rPr lang="de-DE" dirty="0" smtClean="0"/>
              <a:t>habe ich erlebt</a:t>
            </a:r>
            <a:endParaRPr lang="de-DE" dirty="0"/>
          </a:p>
        </p:txBody>
      </p:sp>
      <p:sp>
        <p:nvSpPr>
          <p:cNvPr id="33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2576736" y="1484784"/>
            <a:ext cx="1439862" cy="1439515"/>
          </a:xfrm>
        </p:spPr>
        <p:txBody>
          <a:bodyPr/>
          <a:lstStyle/>
          <a:p>
            <a:endParaRPr lang="de-DE"/>
          </a:p>
        </p:txBody>
      </p:sp>
      <p:sp>
        <p:nvSpPr>
          <p:cNvPr id="34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2697416" y="1556842"/>
            <a:ext cx="1198800" cy="1008000"/>
          </a:xfrm>
        </p:spPr>
      </p:sp>
      <p:sp>
        <p:nvSpPr>
          <p:cNvPr id="35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4376936" y="1412776"/>
            <a:ext cx="1439862" cy="14395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6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4497467" y="1483991"/>
            <a:ext cx="1198800" cy="1008000"/>
          </a:xfrm>
        </p:spPr>
      </p:sp>
      <p:sp>
        <p:nvSpPr>
          <p:cNvPr id="37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6393160" y="1620852"/>
            <a:ext cx="1439862" cy="1439515"/>
          </a:xfrm>
        </p:spPr>
        <p:txBody>
          <a:bodyPr/>
          <a:lstStyle/>
          <a:p>
            <a:endParaRPr lang="de-DE"/>
          </a:p>
        </p:txBody>
      </p:sp>
      <p:sp>
        <p:nvSpPr>
          <p:cNvPr id="38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6513840" y="1692910"/>
            <a:ext cx="1198800" cy="1008000"/>
          </a:xfrm>
        </p:spPr>
      </p:sp>
      <p:sp>
        <p:nvSpPr>
          <p:cNvPr id="39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4809282" y="3068960"/>
            <a:ext cx="1439862" cy="1439515"/>
          </a:xfrm>
        </p:spPr>
        <p:txBody>
          <a:bodyPr/>
          <a:lstStyle/>
          <a:p>
            <a:endParaRPr lang="de-DE"/>
          </a:p>
        </p:txBody>
      </p:sp>
      <p:sp>
        <p:nvSpPr>
          <p:cNvPr id="40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4929962" y="3141018"/>
            <a:ext cx="1198800" cy="1008000"/>
          </a:xfrm>
        </p:spPr>
      </p:sp>
      <p:sp>
        <p:nvSpPr>
          <p:cNvPr id="41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2697416" y="3374452"/>
            <a:ext cx="1439862" cy="1439515"/>
          </a:xfrm>
        </p:spPr>
        <p:txBody>
          <a:bodyPr/>
          <a:lstStyle/>
          <a:p>
            <a:endParaRPr lang="de-DE"/>
          </a:p>
        </p:txBody>
      </p:sp>
      <p:sp>
        <p:nvSpPr>
          <p:cNvPr id="42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2818096" y="3446510"/>
            <a:ext cx="1198800" cy="1008000"/>
          </a:xfrm>
        </p:spPr>
      </p:sp>
      <p:sp>
        <p:nvSpPr>
          <p:cNvPr id="43" name="Textplatzhalter 15"/>
          <p:cNvSpPr>
            <a:spLocks noGrp="1"/>
          </p:cNvSpPr>
          <p:nvPr>
            <p:ph type="body" sz="quarter" idx="57"/>
          </p:nvPr>
        </p:nvSpPr>
        <p:spPr>
          <a:xfrm>
            <a:off x="7185546" y="4364657"/>
            <a:ext cx="1439862" cy="1439515"/>
          </a:xfrm>
        </p:spPr>
        <p:txBody>
          <a:bodyPr/>
          <a:lstStyle/>
          <a:p>
            <a:endParaRPr lang="de-DE"/>
          </a:p>
        </p:txBody>
      </p:sp>
      <p:sp>
        <p:nvSpPr>
          <p:cNvPr id="44" name="Bildplatzhalter 16"/>
          <p:cNvSpPr>
            <a:spLocks noGrp="1"/>
          </p:cNvSpPr>
          <p:nvPr>
            <p:ph type="pic" sz="quarter" idx="58"/>
          </p:nvPr>
        </p:nvSpPr>
        <p:spPr>
          <a:xfrm>
            <a:off x="7306226" y="4436715"/>
            <a:ext cx="1198800" cy="1008000"/>
          </a:xfrm>
        </p:spPr>
      </p:sp>
      <p:sp>
        <p:nvSpPr>
          <p:cNvPr id="47" name="Wolkenförmige Legende 46"/>
          <p:cNvSpPr/>
          <p:nvPr/>
        </p:nvSpPr>
        <p:spPr>
          <a:xfrm>
            <a:off x="416496" y="3060367"/>
            <a:ext cx="2025225" cy="1620180"/>
          </a:xfrm>
          <a:prstGeom prst="cloudCallout">
            <a:avLst>
              <a:gd name="adj1" fmla="val -32342"/>
              <a:gd name="adj2" fmla="val 8713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31531" y="3284984"/>
            <a:ext cx="171019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050" dirty="0" smtClean="0"/>
              <a:t> geboren in ... </a:t>
            </a:r>
          </a:p>
          <a:p>
            <a:pPr>
              <a:buFontTx/>
              <a:buChar char="-"/>
            </a:pPr>
            <a:r>
              <a:rPr lang="de-DE" sz="1050" dirty="0"/>
              <a:t> </a:t>
            </a:r>
            <a:r>
              <a:rPr lang="de-DE" sz="1050" dirty="0" smtClean="0"/>
              <a:t>Umzüge</a:t>
            </a:r>
          </a:p>
          <a:p>
            <a:pPr>
              <a:buFontTx/>
              <a:buChar char="-"/>
            </a:pPr>
            <a:r>
              <a:rPr lang="de-DE" sz="1050" dirty="0"/>
              <a:t> </a:t>
            </a:r>
            <a:r>
              <a:rPr lang="de-DE" sz="1050" dirty="0" smtClean="0"/>
              <a:t>Kindergarten</a:t>
            </a:r>
          </a:p>
          <a:p>
            <a:pPr>
              <a:buFontTx/>
              <a:buChar char="-"/>
            </a:pPr>
            <a:r>
              <a:rPr lang="de-DE" sz="1050" dirty="0"/>
              <a:t> </a:t>
            </a:r>
            <a:r>
              <a:rPr lang="de-DE" sz="1050" dirty="0" smtClean="0"/>
              <a:t>Schule/Schulwechsel</a:t>
            </a:r>
          </a:p>
          <a:p>
            <a:pPr>
              <a:buFontTx/>
              <a:buChar char="-"/>
            </a:pPr>
            <a:r>
              <a:rPr lang="de-DE" sz="1050" dirty="0"/>
              <a:t> </a:t>
            </a:r>
            <a:r>
              <a:rPr lang="de-DE" sz="1050" dirty="0" smtClean="0"/>
              <a:t>Operationen</a:t>
            </a:r>
          </a:p>
          <a:p>
            <a:pPr>
              <a:buFontTx/>
              <a:buChar char="-"/>
            </a:pPr>
            <a:r>
              <a:rPr lang="de-DE" sz="1050" dirty="0"/>
              <a:t> </a:t>
            </a:r>
            <a:r>
              <a:rPr lang="de-DE" sz="1050" dirty="0" smtClean="0"/>
              <a:t>Krankheiten</a:t>
            </a:r>
          </a:p>
          <a:p>
            <a:pPr>
              <a:buFontTx/>
              <a:buChar char="-"/>
            </a:pPr>
            <a:endParaRPr lang="de-DE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ABeZeh ExtraBold"/>
        <a:ea typeface=""/>
        <a:cs typeface=""/>
      </a:majorFont>
      <a:minorFont>
        <a:latin typeface="ABeZeh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Macintosh PowerPoint</Application>
  <PresentationFormat>A4-Papier (210x297 mm)</PresentationFormat>
  <Paragraphs>430</Paragraphs>
  <Slides>49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4" baseType="lpstr">
      <vt:lpstr>ABeZeh</vt:lpstr>
      <vt:lpstr>ABeZeh ExtraBold</vt:lpstr>
      <vt:lpstr>Wingdings</vt:lpstr>
      <vt:lpstr>Arial</vt:lpstr>
      <vt:lpstr>Larissa-Design</vt:lpstr>
      <vt:lpstr>           Ich-Buch 4.0</vt:lpstr>
      <vt:lpstr>Ideen für die Deckblatt-Gestaltung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Königskind</dc:creator>
  <cp:lastModifiedBy>Nina Fröhlich</cp:lastModifiedBy>
  <cp:revision>142</cp:revision>
  <cp:lastPrinted>2016-08-17T11:39:26Z</cp:lastPrinted>
  <dcterms:created xsi:type="dcterms:W3CDTF">2015-10-13T18:36:38Z</dcterms:created>
  <dcterms:modified xsi:type="dcterms:W3CDTF">2016-08-19T19:35:46Z</dcterms:modified>
</cp:coreProperties>
</file>